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diagrams/layout4.xml" ContentType="application/vnd.openxmlformats-officedocument.drawingml.diagramLayout+xml"/>
  <Default Extension="wdp" ContentType="image/vnd.ms-photo"/>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Default Extension="mp4" ContentType="video/mp4"/>
  <Override PartName="/ppt/diagrams/drawing4.xml" ContentType="application/vnd.ms-office.drawingml.diagramDrawing+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305" r:id="rId2"/>
    <p:sldId id="304" r:id="rId3"/>
    <p:sldId id="307" r:id="rId4"/>
    <p:sldId id="308" r:id="rId5"/>
    <p:sldId id="309" r:id="rId6"/>
    <p:sldId id="310" r:id="rId7"/>
    <p:sldId id="311" r:id="rId8"/>
    <p:sldId id="312" r:id="rId9"/>
    <p:sldId id="313" r:id="rId10"/>
    <p:sldId id="314" r:id="rId11"/>
    <p:sldId id="317" r:id="rId12"/>
    <p:sldId id="318" r:id="rId13"/>
    <p:sldId id="319" r:id="rId14"/>
    <p:sldId id="316" r:id="rId15"/>
    <p:sldId id="315" r:id="rId16"/>
    <p:sldId id="320" r:id="rId17"/>
  </p:sldIdLst>
  <p:sldSz cx="9144000" cy="6858000" type="screen4x3"/>
  <p:notesSz cx="6858000" cy="9144000"/>
  <p:embeddedFontLst>
    <p:embeddedFont>
      <p:font typeface="Calibri"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1"/>
    <p:restoredTop sz="94590"/>
  </p:normalViewPr>
  <p:slideViewPr>
    <p:cSldViewPr>
      <p:cViewPr>
        <p:scale>
          <a:sx n="76" d="100"/>
          <a:sy n="76" d="100"/>
        </p:scale>
        <p:origin x="-523" y="1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svg"/><Relationship Id="rId1" Type="http://schemas.openxmlformats.org/officeDocument/2006/relationships/image" Target="../media/image21.png"/><Relationship Id="rId6" Type="http://schemas.openxmlformats.org/officeDocument/2006/relationships/image" Target="../media/image7.svg"/><Relationship Id="rId5" Type="http://schemas.openxmlformats.org/officeDocument/2006/relationships/image" Target="../media/image61.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1CC4C2-DA81-4C2D-A37E-A27C471F04A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147558D-EB7C-4FC3-AAAB-F6AA35D1897B}">
      <dgm:prSet/>
      <dgm:spPr/>
      <dgm:t>
        <a:bodyPr/>
        <a:lstStyle/>
        <a:p>
          <a:r>
            <a:rPr lang="en-US" dirty="0"/>
            <a:t>Recapitulation of numbers(Indian and International system of numeration)</a:t>
          </a:r>
        </a:p>
      </dgm:t>
    </dgm:pt>
    <dgm:pt modelId="{941E787A-5823-46A8-B903-CE2FDD4DE237}" type="parTrans" cxnId="{D92D0208-0962-4E13-B93D-FD678E2759C2}">
      <dgm:prSet/>
      <dgm:spPr/>
      <dgm:t>
        <a:bodyPr/>
        <a:lstStyle/>
        <a:p>
          <a:endParaRPr lang="en-US"/>
        </a:p>
      </dgm:t>
    </dgm:pt>
    <dgm:pt modelId="{7619AEC8-FD1F-4DDE-90F7-77245EE1CC91}" type="sibTrans" cxnId="{D92D0208-0962-4E13-B93D-FD678E2759C2}">
      <dgm:prSet/>
      <dgm:spPr/>
      <dgm:t>
        <a:bodyPr/>
        <a:lstStyle/>
        <a:p>
          <a:endParaRPr lang="en-US"/>
        </a:p>
      </dgm:t>
    </dgm:pt>
    <dgm:pt modelId="{A7DA680A-DA5E-44FF-8FA6-AF24A32E2774}">
      <dgm:prSet/>
      <dgm:spPr/>
      <dgm:t>
        <a:bodyPr/>
        <a:lstStyle/>
        <a:p>
          <a:r>
            <a:rPr lang="en-US"/>
            <a:t>Successor and predecessor of whole numbers</a:t>
          </a:r>
        </a:p>
      </dgm:t>
    </dgm:pt>
    <dgm:pt modelId="{FA8A850E-B8EE-453B-94E1-523A95C9A176}" type="parTrans" cxnId="{BFECCAAF-058F-47DE-B34A-EFDB98C117B6}">
      <dgm:prSet/>
      <dgm:spPr/>
      <dgm:t>
        <a:bodyPr/>
        <a:lstStyle/>
        <a:p>
          <a:endParaRPr lang="en-US"/>
        </a:p>
      </dgm:t>
    </dgm:pt>
    <dgm:pt modelId="{8495EB36-E2C6-4160-BF3D-CC300A4502C9}" type="sibTrans" cxnId="{BFECCAAF-058F-47DE-B34A-EFDB98C117B6}">
      <dgm:prSet/>
      <dgm:spPr/>
      <dgm:t>
        <a:bodyPr/>
        <a:lstStyle/>
        <a:p>
          <a:endParaRPr lang="en-US"/>
        </a:p>
      </dgm:t>
    </dgm:pt>
    <dgm:pt modelId="{4AB867B9-3A52-4268-926E-B42E3ABF21CC}">
      <dgm:prSet/>
      <dgm:spPr/>
      <dgm:t>
        <a:bodyPr/>
        <a:lstStyle/>
        <a:p>
          <a:r>
            <a:rPr lang="en-US"/>
            <a:t>Roman Numerals: Converting Hindu Arabic numerals into roman numerals and vice versa.</a:t>
          </a:r>
        </a:p>
      </dgm:t>
    </dgm:pt>
    <dgm:pt modelId="{0212AE97-ECEC-4F96-9CFF-292F42659E2C}" type="parTrans" cxnId="{A17BB1EE-B39F-4C06-9B62-C0365F2C7B01}">
      <dgm:prSet/>
      <dgm:spPr/>
      <dgm:t>
        <a:bodyPr/>
        <a:lstStyle/>
        <a:p>
          <a:endParaRPr lang="en-US"/>
        </a:p>
      </dgm:t>
    </dgm:pt>
    <dgm:pt modelId="{AA408B16-C40F-483D-8C77-54E794D07BE4}" type="sibTrans" cxnId="{A17BB1EE-B39F-4C06-9B62-C0365F2C7B01}">
      <dgm:prSet/>
      <dgm:spPr/>
      <dgm:t>
        <a:bodyPr/>
        <a:lstStyle/>
        <a:p>
          <a:endParaRPr lang="en-US"/>
        </a:p>
      </dgm:t>
    </dgm:pt>
    <dgm:pt modelId="{59BDB5B1-3BE6-4B2F-BF4C-59CEB0EE0AE6}">
      <dgm:prSet/>
      <dgm:spPr/>
      <dgm:t>
        <a:bodyPr/>
        <a:lstStyle/>
        <a:p>
          <a:r>
            <a:rPr lang="en-US"/>
            <a:t>Operations on whole numbers: Addition, Subtraction, Multiplication and division of whole numbers and their properties.</a:t>
          </a:r>
        </a:p>
      </dgm:t>
    </dgm:pt>
    <dgm:pt modelId="{BDD299C1-2756-4417-9082-05813476BABE}" type="parTrans" cxnId="{4A10D00A-3044-479C-BECA-04C53B2EF33B}">
      <dgm:prSet/>
      <dgm:spPr/>
      <dgm:t>
        <a:bodyPr/>
        <a:lstStyle/>
        <a:p>
          <a:endParaRPr lang="en-US"/>
        </a:p>
      </dgm:t>
    </dgm:pt>
    <dgm:pt modelId="{679C5126-9101-4B6D-86CD-2A3D261C48D5}" type="sibTrans" cxnId="{4A10D00A-3044-479C-BECA-04C53B2EF33B}">
      <dgm:prSet/>
      <dgm:spPr/>
      <dgm:t>
        <a:bodyPr/>
        <a:lstStyle/>
        <a:p>
          <a:endParaRPr lang="en-US"/>
        </a:p>
      </dgm:t>
    </dgm:pt>
    <dgm:pt modelId="{BDACE3CC-794E-4C42-81F4-EE95081E81D9}">
      <dgm:prSet/>
      <dgm:spPr/>
      <dgm:t>
        <a:bodyPr/>
        <a:lstStyle/>
        <a:p>
          <a:r>
            <a:rPr lang="en-US"/>
            <a:t>Solving numerical and word problems using Distributive property of Multiplication.</a:t>
          </a:r>
        </a:p>
      </dgm:t>
    </dgm:pt>
    <dgm:pt modelId="{BC6D0BA8-5AD3-4D66-A2B4-06C9F0A01AB7}" type="parTrans" cxnId="{F7923F69-3737-462A-A66E-D4C0439D1383}">
      <dgm:prSet/>
      <dgm:spPr/>
      <dgm:t>
        <a:bodyPr/>
        <a:lstStyle/>
        <a:p>
          <a:endParaRPr lang="en-US"/>
        </a:p>
      </dgm:t>
    </dgm:pt>
    <dgm:pt modelId="{226B59AE-3A55-40DB-B204-974FF9C5E9E4}" type="sibTrans" cxnId="{F7923F69-3737-462A-A66E-D4C0439D1383}">
      <dgm:prSet/>
      <dgm:spPr/>
      <dgm:t>
        <a:bodyPr/>
        <a:lstStyle/>
        <a:p>
          <a:endParaRPr lang="en-US"/>
        </a:p>
      </dgm:t>
    </dgm:pt>
    <dgm:pt modelId="{8D70DBD7-F620-4D5D-B9A4-B26D84373FB5}">
      <dgm:prSet/>
      <dgm:spPr/>
      <dgm:t>
        <a:bodyPr/>
        <a:lstStyle/>
        <a:p>
          <a:r>
            <a:rPr lang="en-US"/>
            <a:t>Estimation of sum or difference.</a:t>
          </a:r>
        </a:p>
      </dgm:t>
    </dgm:pt>
    <dgm:pt modelId="{AF04CB4E-B15C-4D40-B11C-9DF7541A49A9}" type="parTrans" cxnId="{119270C8-A2F8-4D53-9CE7-8FEEBCCF2FA5}">
      <dgm:prSet/>
      <dgm:spPr/>
      <dgm:t>
        <a:bodyPr/>
        <a:lstStyle/>
        <a:p>
          <a:endParaRPr lang="en-US"/>
        </a:p>
      </dgm:t>
    </dgm:pt>
    <dgm:pt modelId="{192F4DD4-A89E-424D-AC24-81AF67760212}" type="sibTrans" cxnId="{119270C8-A2F8-4D53-9CE7-8FEEBCCF2FA5}">
      <dgm:prSet/>
      <dgm:spPr/>
      <dgm:t>
        <a:bodyPr/>
        <a:lstStyle/>
        <a:p>
          <a:endParaRPr lang="en-US"/>
        </a:p>
      </dgm:t>
    </dgm:pt>
    <dgm:pt modelId="{3BFECF94-C881-4425-A3EE-BDF2BA459C43}">
      <dgm:prSet/>
      <dgm:spPr/>
      <dgm:t>
        <a:bodyPr/>
        <a:lstStyle/>
        <a:p>
          <a:r>
            <a:rPr lang="en-US"/>
            <a:t>Estimation of product of numbers.</a:t>
          </a:r>
        </a:p>
      </dgm:t>
    </dgm:pt>
    <dgm:pt modelId="{761100D7-12D1-4C8D-8D66-E2D421758541}" type="parTrans" cxnId="{02CD4660-1555-48FE-A658-07168E747970}">
      <dgm:prSet/>
      <dgm:spPr/>
      <dgm:t>
        <a:bodyPr/>
        <a:lstStyle/>
        <a:p>
          <a:endParaRPr lang="en-US"/>
        </a:p>
      </dgm:t>
    </dgm:pt>
    <dgm:pt modelId="{D43004BC-5927-488A-A1D9-B34F3005ABDF}" type="sibTrans" cxnId="{02CD4660-1555-48FE-A658-07168E747970}">
      <dgm:prSet/>
      <dgm:spPr/>
      <dgm:t>
        <a:bodyPr/>
        <a:lstStyle/>
        <a:p>
          <a:endParaRPr lang="en-US"/>
        </a:p>
      </dgm:t>
    </dgm:pt>
    <dgm:pt modelId="{AC0C8B27-DCF2-4C31-A884-C302B298B230}">
      <dgm:prSet/>
      <dgm:spPr/>
      <dgm:t>
        <a:bodyPr/>
        <a:lstStyle/>
        <a:p>
          <a:r>
            <a:rPr lang="en-US" dirty="0"/>
            <a:t>Brackets and their use</a:t>
          </a:r>
        </a:p>
      </dgm:t>
    </dgm:pt>
    <dgm:pt modelId="{817D776A-EF32-4230-93E0-CCC6F4BA6B5C}" type="parTrans" cxnId="{4B258A08-93B9-4630-B62C-AF0B60104D90}">
      <dgm:prSet/>
      <dgm:spPr/>
      <dgm:t>
        <a:bodyPr/>
        <a:lstStyle/>
        <a:p>
          <a:endParaRPr lang="en-US"/>
        </a:p>
      </dgm:t>
    </dgm:pt>
    <dgm:pt modelId="{8701BB41-44DB-488D-9ECC-498DA8B8C983}" type="sibTrans" cxnId="{4B258A08-93B9-4630-B62C-AF0B60104D90}">
      <dgm:prSet/>
      <dgm:spPr/>
      <dgm:t>
        <a:bodyPr/>
        <a:lstStyle/>
        <a:p>
          <a:endParaRPr lang="en-US"/>
        </a:p>
      </dgm:t>
    </dgm:pt>
    <dgm:pt modelId="{CF3571CF-2E68-AC44-A9D9-DCBB7C19EEE2}" type="pres">
      <dgm:prSet presAssocID="{701CC4C2-DA81-4C2D-A37E-A27C471F04AB}" presName="linear" presStyleCnt="0">
        <dgm:presLayoutVars>
          <dgm:animLvl val="lvl"/>
          <dgm:resizeHandles val="exact"/>
        </dgm:presLayoutVars>
      </dgm:prSet>
      <dgm:spPr/>
      <dgm:t>
        <a:bodyPr/>
        <a:lstStyle/>
        <a:p>
          <a:endParaRPr lang="en-US"/>
        </a:p>
      </dgm:t>
    </dgm:pt>
    <dgm:pt modelId="{3B4DC7E2-971B-0243-8743-C154DCF99DBA}" type="pres">
      <dgm:prSet presAssocID="{5147558D-EB7C-4FC3-AAAB-F6AA35D1897B}" presName="parentText" presStyleLbl="node1" presStyleIdx="0" presStyleCnt="8">
        <dgm:presLayoutVars>
          <dgm:chMax val="0"/>
          <dgm:bulletEnabled val="1"/>
        </dgm:presLayoutVars>
      </dgm:prSet>
      <dgm:spPr/>
      <dgm:t>
        <a:bodyPr/>
        <a:lstStyle/>
        <a:p>
          <a:endParaRPr lang="en-US"/>
        </a:p>
      </dgm:t>
    </dgm:pt>
    <dgm:pt modelId="{28A19D8D-390B-FF44-8811-7650C243DE47}" type="pres">
      <dgm:prSet presAssocID="{7619AEC8-FD1F-4DDE-90F7-77245EE1CC91}" presName="spacer" presStyleCnt="0"/>
      <dgm:spPr/>
    </dgm:pt>
    <dgm:pt modelId="{F9DC22A0-8D77-A340-81BC-040AF18F9F79}" type="pres">
      <dgm:prSet presAssocID="{A7DA680A-DA5E-44FF-8FA6-AF24A32E2774}" presName="parentText" presStyleLbl="node1" presStyleIdx="1" presStyleCnt="8">
        <dgm:presLayoutVars>
          <dgm:chMax val="0"/>
          <dgm:bulletEnabled val="1"/>
        </dgm:presLayoutVars>
      </dgm:prSet>
      <dgm:spPr/>
      <dgm:t>
        <a:bodyPr/>
        <a:lstStyle/>
        <a:p>
          <a:endParaRPr lang="en-US"/>
        </a:p>
      </dgm:t>
    </dgm:pt>
    <dgm:pt modelId="{8DCAC819-CF96-5747-A5FF-49B7AA536CC8}" type="pres">
      <dgm:prSet presAssocID="{8495EB36-E2C6-4160-BF3D-CC300A4502C9}" presName="spacer" presStyleCnt="0"/>
      <dgm:spPr/>
    </dgm:pt>
    <dgm:pt modelId="{48B9855C-2B98-6542-9ECF-4D42079ED899}" type="pres">
      <dgm:prSet presAssocID="{4AB867B9-3A52-4268-926E-B42E3ABF21CC}" presName="parentText" presStyleLbl="node1" presStyleIdx="2" presStyleCnt="8">
        <dgm:presLayoutVars>
          <dgm:chMax val="0"/>
          <dgm:bulletEnabled val="1"/>
        </dgm:presLayoutVars>
      </dgm:prSet>
      <dgm:spPr/>
      <dgm:t>
        <a:bodyPr/>
        <a:lstStyle/>
        <a:p>
          <a:endParaRPr lang="en-US"/>
        </a:p>
      </dgm:t>
    </dgm:pt>
    <dgm:pt modelId="{7A268014-45AB-D540-9647-B9442D04916F}" type="pres">
      <dgm:prSet presAssocID="{AA408B16-C40F-483D-8C77-54E794D07BE4}" presName="spacer" presStyleCnt="0"/>
      <dgm:spPr/>
    </dgm:pt>
    <dgm:pt modelId="{66B709DD-D25F-954F-B848-9BDC7C850BBD}" type="pres">
      <dgm:prSet presAssocID="{59BDB5B1-3BE6-4B2F-BF4C-59CEB0EE0AE6}" presName="parentText" presStyleLbl="node1" presStyleIdx="3" presStyleCnt="8">
        <dgm:presLayoutVars>
          <dgm:chMax val="0"/>
          <dgm:bulletEnabled val="1"/>
        </dgm:presLayoutVars>
      </dgm:prSet>
      <dgm:spPr/>
      <dgm:t>
        <a:bodyPr/>
        <a:lstStyle/>
        <a:p>
          <a:endParaRPr lang="en-US"/>
        </a:p>
      </dgm:t>
    </dgm:pt>
    <dgm:pt modelId="{F0E2F79E-C55E-1442-86AF-9FAA208338BE}" type="pres">
      <dgm:prSet presAssocID="{679C5126-9101-4B6D-86CD-2A3D261C48D5}" presName="spacer" presStyleCnt="0"/>
      <dgm:spPr/>
    </dgm:pt>
    <dgm:pt modelId="{524D26B1-92BF-9443-982C-EA76398A6838}" type="pres">
      <dgm:prSet presAssocID="{AC0C8B27-DCF2-4C31-A884-C302B298B230}" presName="parentText" presStyleLbl="node1" presStyleIdx="4" presStyleCnt="8">
        <dgm:presLayoutVars>
          <dgm:chMax val="0"/>
          <dgm:bulletEnabled val="1"/>
        </dgm:presLayoutVars>
      </dgm:prSet>
      <dgm:spPr/>
      <dgm:t>
        <a:bodyPr/>
        <a:lstStyle/>
        <a:p>
          <a:endParaRPr lang="en-US"/>
        </a:p>
      </dgm:t>
    </dgm:pt>
    <dgm:pt modelId="{D3761936-9E34-FC49-B937-6EA0EAC28A44}" type="pres">
      <dgm:prSet presAssocID="{8701BB41-44DB-488D-9ECC-498DA8B8C983}" presName="spacer" presStyleCnt="0"/>
      <dgm:spPr/>
    </dgm:pt>
    <dgm:pt modelId="{8ABCA143-B44C-5B44-BDA9-668323603FDB}" type="pres">
      <dgm:prSet presAssocID="{BDACE3CC-794E-4C42-81F4-EE95081E81D9}" presName="parentText" presStyleLbl="node1" presStyleIdx="5" presStyleCnt="8">
        <dgm:presLayoutVars>
          <dgm:chMax val="0"/>
          <dgm:bulletEnabled val="1"/>
        </dgm:presLayoutVars>
      </dgm:prSet>
      <dgm:spPr/>
      <dgm:t>
        <a:bodyPr/>
        <a:lstStyle/>
        <a:p>
          <a:endParaRPr lang="en-US"/>
        </a:p>
      </dgm:t>
    </dgm:pt>
    <dgm:pt modelId="{83EC0011-ECBB-164B-BC1D-F30C00614EA5}" type="pres">
      <dgm:prSet presAssocID="{226B59AE-3A55-40DB-B204-974FF9C5E9E4}" presName="spacer" presStyleCnt="0"/>
      <dgm:spPr/>
    </dgm:pt>
    <dgm:pt modelId="{F637BDA3-B75D-4145-B092-CA0C1C85AE4E}" type="pres">
      <dgm:prSet presAssocID="{8D70DBD7-F620-4D5D-B9A4-B26D84373FB5}" presName="parentText" presStyleLbl="node1" presStyleIdx="6" presStyleCnt="8">
        <dgm:presLayoutVars>
          <dgm:chMax val="0"/>
          <dgm:bulletEnabled val="1"/>
        </dgm:presLayoutVars>
      </dgm:prSet>
      <dgm:spPr/>
      <dgm:t>
        <a:bodyPr/>
        <a:lstStyle/>
        <a:p>
          <a:endParaRPr lang="en-US"/>
        </a:p>
      </dgm:t>
    </dgm:pt>
    <dgm:pt modelId="{17291974-BC25-004C-BD3E-F963AFE63B0D}" type="pres">
      <dgm:prSet presAssocID="{192F4DD4-A89E-424D-AC24-81AF67760212}" presName="spacer" presStyleCnt="0"/>
      <dgm:spPr/>
    </dgm:pt>
    <dgm:pt modelId="{D3C8859A-8439-924A-8CDF-801B37AED376}" type="pres">
      <dgm:prSet presAssocID="{3BFECF94-C881-4425-A3EE-BDF2BA459C43}" presName="parentText" presStyleLbl="node1" presStyleIdx="7" presStyleCnt="8">
        <dgm:presLayoutVars>
          <dgm:chMax val="0"/>
          <dgm:bulletEnabled val="1"/>
        </dgm:presLayoutVars>
      </dgm:prSet>
      <dgm:spPr/>
      <dgm:t>
        <a:bodyPr/>
        <a:lstStyle/>
        <a:p>
          <a:endParaRPr lang="en-US"/>
        </a:p>
      </dgm:t>
    </dgm:pt>
  </dgm:ptLst>
  <dgm:cxnLst>
    <dgm:cxn modelId="{25F5BA6F-7BBE-9A42-B8C1-7F19C4CCB164}" type="presOf" srcId="{5147558D-EB7C-4FC3-AAAB-F6AA35D1897B}" destId="{3B4DC7E2-971B-0243-8743-C154DCF99DBA}" srcOrd="0" destOrd="0" presId="urn:microsoft.com/office/officeart/2005/8/layout/vList2"/>
    <dgm:cxn modelId="{D92D0208-0962-4E13-B93D-FD678E2759C2}" srcId="{701CC4C2-DA81-4C2D-A37E-A27C471F04AB}" destId="{5147558D-EB7C-4FC3-AAAB-F6AA35D1897B}" srcOrd="0" destOrd="0" parTransId="{941E787A-5823-46A8-B903-CE2FDD4DE237}" sibTransId="{7619AEC8-FD1F-4DDE-90F7-77245EE1CC91}"/>
    <dgm:cxn modelId="{02CD4660-1555-48FE-A658-07168E747970}" srcId="{701CC4C2-DA81-4C2D-A37E-A27C471F04AB}" destId="{3BFECF94-C881-4425-A3EE-BDF2BA459C43}" srcOrd="7" destOrd="0" parTransId="{761100D7-12D1-4C8D-8D66-E2D421758541}" sibTransId="{D43004BC-5927-488A-A1D9-B34F3005ABDF}"/>
    <dgm:cxn modelId="{9EEB2ED4-1653-FC45-8CA3-60D4DE217D27}" type="presOf" srcId="{3BFECF94-C881-4425-A3EE-BDF2BA459C43}" destId="{D3C8859A-8439-924A-8CDF-801B37AED376}" srcOrd="0" destOrd="0" presId="urn:microsoft.com/office/officeart/2005/8/layout/vList2"/>
    <dgm:cxn modelId="{43B64D68-A1B4-EF4B-BA42-604DEED3D2D6}" type="presOf" srcId="{701CC4C2-DA81-4C2D-A37E-A27C471F04AB}" destId="{CF3571CF-2E68-AC44-A9D9-DCBB7C19EEE2}" srcOrd="0" destOrd="0" presId="urn:microsoft.com/office/officeart/2005/8/layout/vList2"/>
    <dgm:cxn modelId="{4B258A08-93B9-4630-B62C-AF0B60104D90}" srcId="{701CC4C2-DA81-4C2D-A37E-A27C471F04AB}" destId="{AC0C8B27-DCF2-4C31-A884-C302B298B230}" srcOrd="4" destOrd="0" parTransId="{817D776A-EF32-4230-93E0-CCC6F4BA6B5C}" sibTransId="{8701BB41-44DB-488D-9ECC-498DA8B8C983}"/>
    <dgm:cxn modelId="{F7923F69-3737-462A-A66E-D4C0439D1383}" srcId="{701CC4C2-DA81-4C2D-A37E-A27C471F04AB}" destId="{BDACE3CC-794E-4C42-81F4-EE95081E81D9}" srcOrd="5" destOrd="0" parTransId="{BC6D0BA8-5AD3-4D66-A2B4-06C9F0A01AB7}" sibTransId="{226B59AE-3A55-40DB-B204-974FF9C5E9E4}"/>
    <dgm:cxn modelId="{5A676236-3CFD-EC4B-83CC-C8B722CBF044}" type="presOf" srcId="{4AB867B9-3A52-4268-926E-B42E3ABF21CC}" destId="{48B9855C-2B98-6542-9ECF-4D42079ED899}" srcOrd="0" destOrd="0" presId="urn:microsoft.com/office/officeart/2005/8/layout/vList2"/>
    <dgm:cxn modelId="{BFECCAAF-058F-47DE-B34A-EFDB98C117B6}" srcId="{701CC4C2-DA81-4C2D-A37E-A27C471F04AB}" destId="{A7DA680A-DA5E-44FF-8FA6-AF24A32E2774}" srcOrd="1" destOrd="0" parTransId="{FA8A850E-B8EE-453B-94E1-523A95C9A176}" sibTransId="{8495EB36-E2C6-4160-BF3D-CC300A4502C9}"/>
    <dgm:cxn modelId="{58DF201D-1A00-2340-B6FF-73FA0BB0899A}" type="presOf" srcId="{8D70DBD7-F620-4D5D-B9A4-B26D84373FB5}" destId="{F637BDA3-B75D-4145-B092-CA0C1C85AE4E}" srcOrd="0" destOrd="0" presId="urn:microsoft.com/office/officeart/2005/8/layout/vList2"/>
    <dgm:cxn modelId="{D11F8908-ED13-6E44-8ED0-49CF7A4080F4}" type="presOf" srcId="{59BDB5B1-3BE6-4B2F-BF4C-59CEB0EE0AE6}" destId="{66B709DD-D25F-954F-B848-9BDC7C850BBD}" srcOrd="0" destOrd="0" presId="urn:microsoft.com/office/officeart/2005/8/layout/vList2"/>
    <dgm:cxn modelId="{152649FA-C737-8B4A-81AE-260737AE83AA}" type="presOf" srcId="{AC0C8B27-DCF2-4C31-A884-C302B298B230}" destId="{524D26B1-92BF-9443-982C-EA76398A6838}" srcOrd="0" destOrd="0" presId="urn:microsoft.com/office/officeart/2005/8/layout/vList2"/>
    <dgm:cxn modelId="{A17BB1EE-B39F-4C06-9B62-C0365F2C7B01}" srcId="{701CC4C2-DA81-4C2D-A37E-A27C471F04AB}" destId="{4AB867B9-3A52-4268-926E-B42E3ABF21CC}" srcOrd="2" destOrd="0" parTransId="{0212AE97-ECEC-4F96-9CFF-292F42659E2C}" sibTransId="{AA408B16-C40F-483D-8C77-54E794D07BE4}"/>
    <dgm:cxn modelId="{6D311707-F30E-6345-A9C4-4BA006844BCC}" type="presOf" srcId="{A7DA680A-DA5E-44FF-8FA6-AF24A32E2774}" destId="{F9DC22A0-8D77-A340-81BC-040AF18F9F79}" srcOrd="0" destOrd="0" presId="urn:microsoft.com/office/officeart/2005/8/layout/vList2"/>
    <dgm:cxn modelId="{4A10D00A-3044-479C-BECA-04C53B2EF33B}" srcId="{701CC4C2-DA81-4C2D-A37E-A27C471F04AB}" destId="{59BDB5B1-3BE6-4B2F-BF4C-59CEB0EE0AE6}" srcOrd="3" destOrd="0" parTransId="{BDD299C1-2756-4417-9082-05813476BABE}" sibTransId="{679C5126-9101-4B6D-86CD-2A3D261C48D5}"/>
    <dgm:cxn modelId="{97D36CF6-C005-F24F-A81D-27A5CE024ECE}" type="presOf" srcId="{BDACE3CC-794E-4C42-81F4-EE95081E81D9}" destId="{8ABCA143-B44C-5B44-BDA9-668323603FDB}" srcOrd="0" destOrd="0" presId="urn:microsoft.com/office/officeart/2005/8/layout/vList2"/>
    <dgm:cxn modelId="{119270C8-A2F8-4D53-9CE7-8FEEBCCF2FA5}" srcId="{701CC4C2-DA81-4C2D-A37E-A27C471F04AB}" destId="{8D70DBD7-F620-4D5D-B9A4-B26D84373FB5}" srcOrd="6" destOrd="0" parTransId="{AF04CB4E-B15C-4D40-B11C-9DF7541A49A9}" sibTransId="{192F4DD4-A89E-424D-AC24-81AF67760212}"/>
    <dgm:cxn modelId="{6013839A-17AF-A44D-A2B4-2F71941E14AA}" type="presParOf" srcId="{CF3571CF-2E68-AC44-A9D9-DCBB7C19EEE2}" destId="{3B4DC7E2-971B-0243-8743-C154DCF99DBA}" srcOrd="0" destOrd="0" presId="urn:microsoft.com/office/officeart/2005/8/layout/vList2"/>
    <dgm:cxn modelId="{1F6C4AE1-F616-5241-ABEF-F9C9EDF0B719}" type="presParOf" srcId="{CF3571CF-2E68-AC44-A9D9-DCBB7C19EEE2}" destId="{28A19D8D-390B-FF44-8811-7650C243DE47}" srcOrd="1" destOrd="0" presId="urn:microsoft.com/office/officeart/2005/8/layout/vList2"/>
    <dgm:cxn modelId="{AF3E8125-B90F-E34A-B5F7-7F12E5A03529}" type="presParOf" srcId="{CF3571CF-2E68-AC44-A9D9-DCBB7C19EEE2}" destId="{F9DC22A0-8D77-A340-81BC-040AF18F9F79}" srcOrd="2" destOrd="0" presId="urn:microsoft.com/office/officeart/2005/8/layout/vList2"/>
    <dgm:cxn modelId="{2587CEAC-9F19-BF46-80AF-2A45ABC99729}" type="presParOf" srcId="{CF3571CF-2E68-AC44-A9D9-DCBB7C19EEE2}" destId="{8DCAC819-CF96-5747-A5FF-49B7AA536CC8}" srcOrd="3" destOrd="0" presId="urn:microsoft.com/office/officeart/2005/8/layout/vList2"/>
    <dgm:cxn modelId="{A74CA279-4552-6E4E-ABE8-E845BF04038A}" type="presParOf" srcId="{CF3571CF-2E68-AC44-A9D9-DCBB7C19EEE2}" destId="{48B9855C-2B98-6542-9ECF-4D42079ED899}" srcOrd="4" destOrd="0" presId="urn:microsoft.com/office/officeart/2005/8/layout/vList2"/>
    <dgm:cxn modelId="{7D8E28BA-36F0-4B45-B78F-D5B4EA9E2599}" type="presParOf" srcId="{CF3571CF-2E68-AC44-A9D9-DCBB7C19EEE2}" destId="{7A268014-45AB-D540-9647-B9442D04916F}" srcOrd="5" destOrd="0" presId="urn:microsoft.com/office/officeart/2005/8/layout/vList2"/>
    <dgm:cxn modelId="{787DD9D4-26C0-1E40-AA76-1545613158B2}" type="presParOf" srcId="{CF3571CF-2E68-AC44-A9D9-DCBB7C19EEE2}" destId="{66B709DD-D25F-954F-B848-9BDC7C850BBD}" srcOrd="6" destOrd="0" presId="urn:microsoft.com/office/officeart/2005/8/layout/vList2"/>
    <dgm:cxn modelId="{E900FAA7-6788-FF40-8B4A-E04195B69E58}" type="presParOf" srcId="{CF3571CF-2E68-AC44-A9D9-DCBB7C19EEE2}" destId="{F0E2F79E-C55E-1442-86AF-9FAA208338BE}" srcOrd="7" destOrd="0" presId="urn:microsoft.com/office/officeart/2005/8/layout/vList2"/>
    <dgm:cxn modelId="{8E8EBCAF-9EED-1841-806C-B0211D8B066A}" type="presParOf" srcId="{CF3571CF-2E68-AC44-A9D9-DCBB7C19EEE2}" destId="{524D26B1-92BF-9443-982C-EA76398A6838}" srcOrd="8" destOrd="0" presId="urn:microsoft.com/office/officeart/2005/8/layout/vList2"/>
    <dgm:cxn modelId="{2764B9F4-69C2-D54C-9622-8F0D81E88B2B}" type="presParOf" srcId="{CF3571CF-2E68-AC44-A9D9-DCBB7C19EEE2}" destId="{D3761936-9E34-FC49-B937-6EA0EAC28A44}" srcOrd="9" destOrd="0" presId="urn:microsoft.com/office/officeart/2005/8/layout/vList2"/>
    <dgm:cxn modelId="{FBE1A716-93E1-774A-ABF3-311DFB3DA570}" type="presParOf" srcId="{CF3571CF-2E68-AC44-A9D9-DCBB7C19EEE2}" destId="{8ABCA143-B44C-5B44-BDA9-668323603FDB}" srcOrd="10" destOrd="0" presId="urn:microsoft.com/office/officeart/2005/8/layout/vList2"/>
    <dgm:cxn modelId="{A01FCF1B-3F86-1149-9575-F63C8E125450}" type="presParOf" srcId="{CF3571CF-2E68-AC44-A9D9-DCBB7C19EEE2}" destId="{83EC0011-ECBB-164B-BC1D-F30C00614EA5}" srcOrd="11" destOrd="0" presId="urn:microsoft.com/office/officeart/2005/8/layout/vList2"/>
    <dgm:cxn modelId="{A543E7A7-E4F3-184A-B47E-C34B7C772325}" type="presParOf" srcId="{CF3571CF-2E68-AC44-A9D9-DCBB7C19EEE2}" destId="{F637BDA3-B75D-4145-B092-CA0C1C85AE4E}" srcOrd="12" destOrd="0" presId="urn:microsoft.com/office/officeart/2005/8/layout/vList2"/>
    <dgm:cxn modelId="{0EDC8F9A-D2BC-224E-84E1-64D0E6B42A92}" type="presParOf" srcId="{CF3571CF-2E68-AC44-A9D9-DCBB7C19EEE2}" destId="{17291974-BC25-004C-BD3E-F963AFE63B0D}" srcOrd="13" destOrd="0" presId="urn:microsoft.com/office/officeart/2005/8/layout/vList2"/>
    <dgm:cxn modelId="{B5C96A5C-2A47-BB4E-8546-093B2B5658DD}" type="presParOf" srcId="{CF3571CF-2E68-AC44-A9D9-DCBB7C19EEE2}" destId="{D3C8859A-8439-924A-8CDF-801B37AED376}" srcOrd="1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AF5CB1-282C-4C4D-8791-01B2416441F9}"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8F319D9-4315-4271-90AE-3EA62868309D}">
      <dgm:prSet/>
      <dgm:spPr/>
      <dgm:t>
        <a:bodyPr/>
        <a:lstStyle/>
        <a:p>
          <a:pPr>
            <a:lnSpc>
              <a:spcPct val="100000"/>
            </a:lnSpc>
          </a:pPr>
          <a:r>
            <a:rPr lang="en-US" b="1"/>
            <a:t>Period , place value  and</a:t>
          </a:r>
          <a:r>
            <a:rPr lang="en-US"/>
            <a:t> </a:t>
          </a:r>
          <a:r>
            <a:rPr lang="en-US" b="1"/>
            <a:t>face value of each digit of these numbers.</a:t>
          </a:r>
          <a:endParaRPr lang="en-US"/>
        </a:p>
      </dgm:t>
    </dgm:pt>
    <dgm:pt modelId="{0660FF23-6BA0-4732-8157-367A0A8C3DB8}" type="parTrans" cxnId="{F3F2F9FE-63E6-4E97-856C-6D248CAE40C6}">
      <dgm:prSet/>
      <dgm:spPr/>
      <dgm:t>
        <a:bodyPr/>
        <a:lstStyle/>
        <a:p>
          <a:endParaRPr lang="en-US"/>
        </a:p>
      </dgm:t>
    </dgm:pt>
    <dgm:pt modelId="{AA3D9255-5A28-407F-B9A0-D2807198835B}" type="sibTrans" cxnId="{F3F2F9FE-63E6-4E97-856C-6D248CAE40C6}">
      <dgm:prSet/>
      <dgm:spPr/>
      <dgm:t>
        <a:bodyPr/>
        <a:lstStyle/>
        <a:p>
          <a:endParaRPr lang="en-US"/>
        </a:p>
      </dgm:t>
    </dgm:pt>
    <dgm:pt modelId="{62040ABD-D2B0-4713-817D-98186C29F3F5}">
      <dgm:prSet/>
      <dgm:spPr/>
      <dgm:t>
        <a:bodyPr/>
        <a:lstStyle/>
        <a:p>
          <a:pPr>
            <a:lnSpc>
              <a:spcPct val="100000"/>
            </a:lnSpc>
          </a:pPr>
          <a:r>
            <a:rPr lang="en-US" b="1" dirty="0"/>
            <a:t>Indian  and  International  system  of  numeration of numbers up to 99999999</a:t>
          </a:r>
          <a:endParaRPr lang="en-US" dirty="0"/>
        </a:p>
      </dgm:t>
    </dgm:pt>
    <dgm:pt modelId="{DD30F6A2-C466-4CA7-9272-23AA3847A297}" type="parTrans" cxnId="{CDBF9276-B54D-4E53-9169-0BC5176D60F3}">
      <dgm:prSet/>
      <dgm:spPr/>
      <dgm:t>
        <a:bodyPr/>
        <a:lstStyle/>
        <a:p>
          <a:endParaRPr lang="en-US"/>
        </a:p>
      </dgm:t>
    </dgm:pt>
    <dgm:pt modelId="{634C8E8A-BCF3-4CAA-9055-10DF975ED1F4}" type="sibTrans" cxnId="{CDBF9276-B54D-4E53-9169-0BC5176D60F3}">
      <dgm:prSet/>
      <dgm:spPr/>
      <dgm:t>
        <a:bodyPr/>
        <a:lstStyle/>
        <a:p>
          <a:endParaRPr lang="en-US"/>
        </a:p>
      </dgm:t>
    </dgm:pt>
    <dgm:pt modelId="{9D528A59-6649-4400-BBD2-ABE75FA8862C}">
      <dgm:prSet/>
      <dgm:spPr/>
      <dgm:t>
        <a:bodyPr/>
        <a:lstStyle/>
        <a:p>
          <a:pPr>
            <a:lnSpc>
              <a:spcPct val="100000"/>
            </a:lnSpc>
          </a:pPr>
          <a:r>
            <a:rPr lang="en-US" b="1" dirty="0"/>
            <a:t>Addition , subtraction , multiplication  and  division  of  these  numbers.</a:t>
          </a:r>
          <a:endParaRPr lang="en-US" dirty="0"/>
        </a:p>
      </dgm:t>
    </dgm:pt>
    <dgm:pt modelId="{781DFC94-E5EC-45C0-8D04-BFF870E7E5C9}" type="parTrans" cxnId="{F3B15A21-EC10-49C6-835D-E018FB089B7C}">
      <dgm:prSet/>
      <dgm:spPr/>
      <dgm:t>
        <a:bodyPr/>
        <a:lstStyle/>
        <a:p>
          <a:endParaRPr lang="en-US"/>
        </a:p>
      </dgm:t>
    </dgm:pt>
    <dgm:pt modelId="{02F3F44B-CF71-4252-BA80-BA28BA0CF0CA}" type="sibTrans" cxnId="{F3B15A21-EC10-49C6-835D-E018FB089B7C}">
      <dgm:prSet/>
      <dgm:spPr/>
      <dgm:t>
        <a:bodyPr/>
        <a:lstStyle/>
        <a:p>
          <a:endParaRPr lang="en-US"/>
        </a:p>
      </dgm:t>
    </dgm:pt>
    <dgm:pt modelId="{796C974B-A25E-4A9E-B118-FFC39CF9C54B}" type="pres">
      <dgm:prSet presAssocID="{A8AF5CB1-282C-4C4D-8791-01B2416441F9}" presName="root" presStyleCnt="0">
        <dgm:presLayoutVars>
          <dgm:dir/>
          <dgm:resizeHandles val="exact"/>
        </dgm:presLayoutVars>
      </dgm:prSet>
      <dgm:spPr/>
      <dgm:t>
        <a:bodyPr/>
        <a:lstStyle/>
        <a:p>
          <a:endParaRPr lang="en-US"/>
        </a:p>
      </dgm:t>
    </dgm:pt>
    <dgm:pt modelId="{958B4038-7987-4537-8804-4FB4864EB1DC}" type="pres">
      <dgm:prSet presAssocID="{E8F319D9-4315-4271-90AE-3EA62868309D}" presName="compNode" presStyleCnt="0"/>
      <dgm:spPr/>
    </dgm:pt>
    <dgm:pt modelId="{3FF3A26C-BB24-440B-A3BA-03B159AB60FB}" type="pres">
      <dgm:prSet presAssocID="{E8F319D9-4315-4271-90AE-3EA62868309D}" presName="bgRect" presStyleLbl="bgShp" presStyleIdx="0" presStyleCnt="3"/>
      <dgm:spPr/>
    </dgm:pt>
    <dgm:pt modelId="{A0199060-270E-4854-95F2-9BE1FB6018D1}" type="pres">
      <dgm:prSet presAssocID="{E8F319D9-4315-4271-90AE-3EA62868309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Bitcoin"/>
        </a:ext>
      </dgm:extLst>
    </dgm:pt>
    <dgm:pt modelId="{603200BB-BEB2-4102-8AF2-CF06268D0439}" type="pres">
      <dgm:prSet presAssocID="{E8F319D9-4315-4271-90AE-3EA62868309D}" presName="spaceRect" presStyleCnt="0"/>
      <dgm:spPr/>
    </dgm:pt>
    <dgm:pt modelId="{B108B3B1-D65D-4D26-8935-01CA85704CF0}" type="pres">
      <dgm:prSet presAssocID="{E8F319D9-4315-4271-90AE-3EA62868309D}" presName="parTx" presStyleLbl="revTx" presStyleIdx="0" presStyleCnt="3">
        <dgm:presLayoutVars>
          <dgm:chMax val="0"/>
          <dgm:chPref val="0"/>
        </dgm:presLayoutVars>
      </dgm:prSet>
      <dgm:spPr/>
      <dgm:t>
        <a:bodyPr/>
        <a:lstStyle/>
        <a:p>
          <a:endParaRPr lang="en-US"/>
        </a:p>
      </dgm:t>
    </dgm:pt>
    <dgm:pt modelId="{46D03A87-01B3-47F9-B89C-FC203CF7EF0C}" type="pres">
      <dgm:prSet presAssocID="{AA3D9255-5A28-407F-B9A0-D2807198835B}" presName="sibTrans" presStyleCnt="0"/>
      <dgm:spPr/>
    </dgm:pt>
    <dgm:pt modelId="{DCD604F7-D4E0-47E2-8097-B556192F19C0}" type="pres">
      <dgm:prSet presAssocID="{62040ABD-D2B0-4713-817D-98186C29F3F5}" presName="compNode" presStyleCnt="0"/>
      <dgm:spPr/>
    </dgm:pt>
    <dgm:pt modelId="{2669112F-DBEB-4CAA-B93C-6809DECCA98B}" type="pres">
      <dgm:prSet presAssocID="{62040ABD-D2B0-4713-817D-98186C29F3F5}" presName="bgRect" presStyleLbl="bgShp" presStyleIdx="1" presStyleCnt="3"/>
      <dgm:spPr/>
    </dgm:pt>
    <dgm:pt modelId="{A7C349B0-CA0A-42E7-B9F4-994B187D7134}" type="pres">
      <dgm:prSet presAssocID="{62040ABD-D2B0-4713-817D-98186C29F3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Labor"/>
        </a:ext>
      </dgm:extLst>
    </dgm:pt>
    <dgm:pt modelId="{B3E0B49B-F71F-4FD5-B966-10BF92DF8CF5}" type="pres">
      <dgm:prSet presAssocID="{62040ABD-D2B0-4713-817D-98186C29F3F5}" presName="spaceRect" presStyleCnt="0"/>
      <dgm:spPr/>
    </dgm:pt>
    <dgm:pt modelId="{769EC85A-C00F-4E49-8CDD-E71B4004E8EB}" type="pres">
      <dgm:prSet presAssocID="{62040ABD-D2B0-4713-817D-98186C29F3F5}" presName="parTx" presStyleLbl="revTx" presStyleIdx="1" presStyleCnt="3">
        <dgm:presLayoutVars>
          <dgm:chMax val="0"/>
          <dgm:chPref val="0"/>
        </dgm:presLayoutVars>
      </dgm:prSet>
      <dgm:spPr/>
      <dgm:t>
        <a:bodyPr/>
        <a:lstStyle/>
        <a:p>
          <a:endParaRPr lang="en-US"/>
        </a:p>
      </dgm:t>
    </dgm:pt>
    <dgm:pt modelId="{A0C425B7-F330-4AC9-9DBE-B33A2596CF78}" type="pres">
      <dgm:prSet presAssocID="{634C8E8A-BCF3-4CAA-9055-10DF975ED1F4}" presName="sibTrans" presStyleCnt="0"/>
      <dgm:spPr/>
    </dgm:pt>
    <dgm:pt modelId="{20CD191D-0F00-4512-9C6C-4E3B00F7779A}" type="pres">
      <dgm:prSet presAssocID="{9D528A59-6649-4400-BBD2-ABE75FA8862C}" presName="compNode" presStyleCnt="0"/>
      <dgm:spPr/>
    </dgm:pt>
    <dgm:pt modelId="{8915ADE8-3D5D-481C-B336-CB211BD0AD8A}" type="pres">
      <dgm:prSet presAssocID="{9D528A59-6649-4400-BBD2-ABE75FA8862C}" presName="bgRect" presStyleLbl="bgShp" presStyleIdx="2" presStyleCnt="3"/>
      <dgm:spPr/>
    </dgm:pt>
    <dgm:pt modelId="{33E99030-E6C3-4D9E-A39E-029526812497}" type="pres">
      <dgm:prSet presAssocID="{9D528A59-6649-4400-BBD2-ABE75FA886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Add"/>
        </a:ext>
      </dgm:extLst>
    </dgm:pt>
    <dgm:pt modelId="{3628910F-F393-43D3-B7F9-A8ADD796F8DB}" type="pres">
      <dgm:prSet presAssocID="{9D528A59-6649-4400-BBD2-ABE75FA8862C}" presName="spaceRect" presStyleCnt="0"/>
      <dgm:spPr/>
    </dgm:pt>
    <dgm:pt modelId="{991EFBFF-CF55-4376-B2A7-6938FDB869E0}" type="pres">
      <dgm:prSet presAssocID="{9D528A59-6649-4400-BBD2-ABE75FA8862C}" presName="parTx" presStyleLbl="revTx" presStyleIdx="2" presStyleCnt="3">
        <dgm:presLayoutVars>
          <dgm:chMax val="0"/>
          <dgm:chPref val="0"/>
        </dgm:presLayoutVars>
      </dgm:prSet>
      <dgm:spPr/>
      <dgm:t>
        <a:bodyPr/>
        <a:lstStyle/>
        <a:p>
          <a:endParaRPr lang="en-US"/>
        </a:p>
      </dgm:t>
    </dgm:pt>
  </dgm:ptLst>
  <dgm:cxnLst>
    <dgm:cxn modelId="{8EE2D817-C04E-46CE-8884-B0A9C3980C8A}" type="presOf" srcId="{62040ABD-D2B0-4713-817D-98186C29F3F5}" destId="{769EC85A-C00F-4E49-8CDD-E71B4004E8EB}" srcOrd="0" destOrd="0" presId="urn:microsoft.com/office/officeart/2018/2/layout/IconVerticalSolidList"/>
    <dgm:cxn modelId="{F3F2F9FE-63E6-4E97-856C-6D248CAE40C6}" srcId="{A8AF5CB1-282C-4C4D-8791-01B2416441F9}" destId="{E8F319D9-4315-4271-90AE-3EA62868309D}" srcOrd="0" destOrd="0" parTransId="{0660FF23-6BA0-4732-8157-367A0A8C3DB8}" sibTransId="{AA3D9255-5A28-407F-B9A0-D2807198835B}"/>
    <dgm:cxn modelId="{CDBF9276-B54D-4E53-9169-0BC5176D60F3}" srcId="{A8AF5CB1-282C-4C4D-8791-01B2416441F9}" destId="{62040ABD-D2B0-4713-817D-98186C29F3F5}" srcOrd="1" destOrd="0" parTransId="{DD30F6A2-C466-4CA7-9272-23AA3847A297}" sibTransId="{634C8E8A-BCF3-4CAA-9055-10DF975ED1F4}"/>
    <dgm:cxn modelId="{5AD96782-8552-4B36-A4B2-4997DD7CD064}" type="presOf" srcId="{A8AF5CB1-282C-4C4D-8791-01B2416441F9}" destId="{796C974B-A25E-4A9E-B118-FFC39CF9C54B}" srcOrd="0" destOrd="0" presId="urn:microsoft.com/office/officeart/2018/2/layout/IconVerticalSolidList"/>
    <dgm:cxn modelId="{F3B15A21-EC10-49C6-835D-E018FB089B7C}" srcId="{A8AF5CB1-282C-4C4D-8791-01B2416441F9}" destId="{9D528A59-6649-4400-BBD2-ABE75FA8862C}" srcOrd="2" destOrd="0" parTransId="{781DFC94-E5EC-45C0-8D04-BFF870E7E5C9}" sibTransId="{02F3F44B-CF71-4252-BA80-BA28BA0CF0CA}"/>
    <dgm:cxn modelId="{32B3D5D5-8702-45E0-906E-3228B71A52A7}" type="presOf" srcId="{E8F319D9-4315-4271-90AE-3EA62868309D}" destId="{B108B3B1-D65D-4D26-8935-01CA85704CF0}" srcOrd="0" destOrd="0" presId="urn:microsoft.com/office/officeart/2018/2/layout/IconVerticalSolidList"/>
    <dgm:cxn modelId="{70C7294B-000D-4FAD-BBFF-A088631EE660}" type="presOf" srcId="{9D528A59-6649-4400-BBD2-ABE75FA8862C}" destId="{991EFBFF-CF55-4376-B2A7-6938FDB869E0}" srcOrd="0" destOrd="0" presId="urn:microsoft.com/office/officeart/2018/2/layout/IconVerticalSolidList"/>
    <dgm:cxn modelId="{E860B072-91CF-461F-A342-AF319DBACA06}" type="presParOf" srcId="{796C974B-A25E-4A9E-B118-FFC39CF9C54B}" destId="{958B4038-7987-4537-8804-4FB4864EB1DC}" srcOrd="0" destOrd="0" presId="urn:microsoft.com/office/officeart/2018/2/layout/IconVerticalSolidList"/>
    <dgm:cxn modelId="{726449B9-667B-49AC-BDB6-9930B0B547A1}" type="presParOf" srcId="{958B4038-7987-4537-8804-4FB4864EB1DC}" destId="{3FF3A26C-BB24-440B-A3BA-03B159AB60FB}" srcOrd="0" destOrd="0" presId="urn:microsoft.com/office/officeart/2018/2/layout/IconVerticalSolidList"/>
    <dgm:cxn modelId="{5D310D2B-9164-4BD6-A77F-E3D6C3450B80}" type="presParOf" srcId="{958B4038-7987-4537-8804-4FB4864EB1DC}" destId="{A0199060-270E-4854-95F2-9BE1FB6018D1}" srcOrd="1" destOrd="0" presId="urn:microsoft.com/office/officeart/2018/2/layout/IconVerticalSolidList"/>
    <dgm:cxn modelId="{FB658EF9-64DF-41B3-A8E1-5DE7D11DAD80}" type="presParOf" srcId="{958B4038-7987-4537-8804-4FB4864EB1DC}" destId="{603200BB-BEB2-4102-8AF2-CF06268D0439}" srcOrd="2" destOrd="0" presId="urn:microsoft.com/office/officeart/2018/2/layout/IconVerticalSolidList"/>
    <dgm:cxn modelId="{CFE41626-AED3-4679-A265-C837E2EFDCE0}" type="presParOf" srcId="{958B4038-7987-4537-8804-4FB4864EB1DC}" destId="{B108B3B1-D65D-4D26-8935-01CA85704CF0}" srcOrd="3" destOrd="0" presId="urn:microsoft.com/office/officeart/2018/2/layout/IconVerticalSolidList"/>
    <dgm:cxn modelId="{2A3DDFC0-CE10-415C-AA8A-3D75DBA30510}" type="presParOf" srcId="{796C974B-A25E-4A9E-B118-FFC39CF9C54B}" destId="{46D03A87-01B3-47F9-B89C-FC203CF7EF0C}" srcOrd="1" destOrd="0" presId="urn:microsoft.com/office/officeart/2018/2/layout/IconVerticalSolidList"/>
    <dgm:cxn modelId="{8614C9EB-AD59-4781-BA69-78883A1DD92A}" type="presParOf" srcId="{796C974B-A25E-4A9E-B118-FFC39CF9C54B}" destId="{DCD604F7-D4E0-47E2-8097-B556192F19C0}" srcOrd="2" destOrd="0" presId="urn:microsoft.com/office/officeart/2018/2/layout/IconVerticalSolidList"/>
    <dgm:cxn modelId="{B43FDF76-9078-45DB-9C66-85EE05DFB4F7}" type="presParOf" srcId="{DCD604F7-D4E0-47E2-8097-B556192F19C0}" destId="{2669112F-DBEB-4CAA-B93C-6809DECCA98B}" srcOrd="0" destOrd="0" presId="urn:microsoft.com/office/officeart/2018/2/layout/IconVerticalSolidList"/>
    <dgm:cxn modelId="{E08DF5A9-95B9-4AB0-8796-CC81D037DC6C}" type="presParOf" srcId="{DCD604F7-D4E0-47E2-8097-B556192F19C0}" destId="{A7C349B0-CA0A-42E7-B9F4-994B187D7134}" srcOrd="1" destOrd="0" presId="urn:microsoft.com/office/officeart/2018/2/layout/IconVerticalSolidList"/>
    <dgm:cxn modelId="{C2A16D80-E2D6-473E-AE97-FB58AE5DAF37}" type="presParOf" srcId="{DCD604F7-D4E0-47E2-8097-B556192F19C0}" destId="{B3E0B49B-F71F-4FD5-B966-10BF92DF8CF5}" srcOrd="2" destOrd="0" presId="urn:microsoft.com/office/officeart/2018/2/layout/IconVerticalSolidList"/>
    <dgm:cxn modelId="{F516271A-4446-454C-BCB7-1EDAC1454F89}" type="presParOf" srcId="{DCD604F7-D4E0-47E2-8097-B556192F19C0}" destId="{769EC85A-C00F-4E49-8CDD-E71B4004E8EB}" srcOrd="3" destOrd="0" presId="urn:microsoft.com/office/officeart/2018/2/layout/IconVerticalSolidList"/>
    <dgm:cxn modelId="{723DD8DC-8020-4320-B2E8-622818C03E13}" type="presParOf" srcId="{796C974B-A25E-4A9E-B118-FFC39CF9C54B}" destId="{A0C425B7-F330-4AC9-9DBE-B33A2596CF78}" srcOrd="3" destOrd="0" presId="urn:microsoft.com/office/officeart/2018/2/layout/IconVerticalSolidList"/>
    <dgm:cxn modelId="{7F4FFA62-72F7-4B9B-9D2D-8B8F18B5DDF9}" type="presParOf" srcId="{796C974B-A25E-4A9E-B118-FFC39CF9C54B}" destId="{20CD191D-0F00-4512-9C6C-4E3B00F7779A}" srcOrd="4" destOrd="0" presId="urn:microsoft.com/office/officeart/2018/2/layout/IconVerticalSolidList"/>
    <dgm:cxn modelId="{B8875AD2-08F3-4648-8C08-8659ED1F7FC5}" type="presParOf" srcId="{20CD191D-0F00-4512-9C6C-4E3B00F7779A}" destId="{8915ADE8-3D5D-481C-B336-CB211BD0AD8A}" srcOrd="0" destOrd="0" presId="urn:microsoft.com/office/officeart/2018/2/layout/IconVerticalSolidList"/>
    <dgm:cxn modelId="{B3EFC17F-6F29-4DF2-BE88-FD897D3549B4}" type="presParOf" srcId="{20CD191D-0F00-4512-9C6C-4E3B00F7779A}" destId="{33E99030-E6C3-4D9E-A39E-029526812497}" srcOrd="1" destOrd="0" presId="urn:microsoft.com/office/officeart/2018/2/layout/IconVerticalSolidList"/>
    <dgm:cxn modelId="{ED1134B7-515A-475C-828D-F98186E60E36}" type="presParOf" srcId="{20CD191D-0F00-4512-9C6C-4E3B00F7779A}" destId="{3628910F-F393-43D3-B7F9-A8ADD796F8DB}" srcOrd="2" destOrd="0" presId="urn:microsoft.com/office/officeart/2018/2/layout/IconVerticalSolidList"/>
    <dgm:cxn modelId="{0CEF858B-A8F2-4FC9-ACD3-485F85453E4D}" type="presParOf" srcId="{20CD191D-0F00-4512-9C6C-4E3B00F7779A}" destId="{991EFBFF-CF55-4376-B2A7-6938FDB869E0}"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090E31-FDE5-4EF1-9B15-CBEE9AACABE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F79AE26-03BA-453A-B822-42435569E88F}">
      <dgm:prSet/>
      <dgm:spPr/>
      <dgm:t>
        <a:bodyPr/>
        <a:lstStyle/>
        <a:p>
          <a:r>
            <a:rPr lang="en-US"/>
            <a:t>Place value of 8 in 38,46,197 = 8,00,000</a:t>
          </a:r>
        </a:p>
      </dgm:t>
    </dgm:pt>
    <dgm:pt modelId="{84846654-DCA8-43CF-9F2C-EA8F8920B47A}" type="parTrans" cxnId="{70540DF7-BD95-452D-8A13-E1FFE9524F0D}">
      <dgm:prSet/>
      <dgm:spPr/>
      <dgm:t>
        <a:bodyPr/>
        <a:lstStyle/>
        <a:p>
          <a:endParaRPr lang="en-US"/>
        </a:p>
      </dgm:t>
    </dgm:pt>
    <dgm:pt modelId="{C8B06FEC-0E9F-4F80-9CAC-3055E51DA91E}" type="sibTrans" cxnId="{70540DF7-BD95-452D-8A13-E1FFE9524F0D}">
      <dgm:prSet/>
      <dgm:spPr/>
      <dgm:t>
        <a:bodyPr/>
        <a:lstStyle/>
        <a:p>
          <a:endParaRPr lang="en-US"/>
        </a:p>
      </dgm:t>
    </dgm:pt>
    <dgm:pt modelId="{0BF95645-A360-4443-AB52-8B163ADF6A88}">
      <dgm:prSet/>
      <dgm:spPr/>
      <dgm:t>
        <a:bodyPr/>
        <a:lstStyle/>
        <a:p>
          <a:r>
            <a:rPr lang="en-US"/>
            <a:t>Face value of 8 in 38,46,197 = 8</a:t>
          </a:r>
        </a:p>
      </dgm:t>
    </dgm:pt>
    <dgm:pt modelId="{001186D7-2DA7-4223-A1C0-54273CAE18DE}" type="parTrans" cxnId="{066096F1-D9EB-45D8-936A-AA3F10564B5A}">
      <dgm:prSet/>
      <dgm:spPr/>
      <dgm:t>
        <a:bodyPr/>
        <a:lstStyle/>
        <a:p>
          <a:endParaRPr lang="en-US"/>
        </a:p>
      </dgm:t>
    </dgm:pt>
    <dgm:pt modelId="{B93DDE25-59FE-4333-B806-CB1E2301A364}" type="sibTrans" cxnId="{066096F1-D9EB-45D8-936A-AA3F10564B5A}">
      <dgm:prSet/>
      <dgm:spPr/>
      <dgm:t>
        <a:bodyPr/>
        <a:lstStyle/>
        <a:p>
          <a:endParaRPr lang="en-US"/>
        </a:p>
      </dgm:t>
    </dgm:pt>
    <dgm:pt modelId="{88B07F72-E2B1-4580-854A-D67F9C1C5135}">
      <dgm:prSet custT="1"/>
      <dgm:spPr/>
      <dgm:t>
        <a:bodyPr/>
        <a:lstStyle/>
        <a:p>
          <a:r>
            <a:rPr lang="en-US" sz="3600" dirty="0"/>
            <a:t>Difference = </a:t>
          </a:r>
          <a:r>
            <a:rPr lang="en-US" sz="3400" dirty="0"/>
            <a:t>8,00,000 – 8</a:t>
          </a:r>
        </a:p>
      </dgm:t>
    </dgm:pt>
    <dgm:pt modelId="{35B3F6A3-4075-4277-B3A9-7261125C9A28}" type="parTrans" cxnId="{D13C7B57-FCF1-41F5-8A63-D8F1D05AEB97}">
      <dgm:prSet/>
      <dgm:spPr/>
      <dgm:t>
        <a:bodyPr/>
        <a:lstStyle/>
        <a:p>
          <a:endParaRPr lang="en-US"/>
        </a:p>
      </dgm:t>
    </dgm:pt>
    <dgm:pt modelId="{61A15FEF-46F9-489F-A642-6025ED83A55C}" type="sibTrans" cxnId="{D13C7B57-FCF1-41F5-8A63-D8F1D05AEB97}">
      <dgm:prSet/>
      <dgm:spPr/>
      <dgm:t>
        <a:bodyPr/>
        <a:lstStyle/>
        <a:p>
          <a:endParaRPr lang="en-US"/>
        </a:p>
      </dgm:t>
    </dgm:pt>
    <dgm:pt modelId="{D48DD1BD-678A-44A0-8FEF-FF9C4E666F39}">
      <dgm:prSet/>
      <dgm:spPr/>
      <dgm:t>
        <a:bodyPr/>
        <a:lstStyle/>
        <a:p>
          <a:r>
            <a:rPr lang="en-US"/>
            <a:t>= 7,99,992</a:t>
          </a:r>
        </a:p>
      </dgm:t>
    </dgm:pt>
    <dgm:pt modelId="{34820558-346B-4988-B798-43D6499F5166}" type="parTrans" cxnId="{4CA1B376-B767-40B2-AAA8-AF735D4E4479}">
      <dgm:prSet/>
      <dgm:spPr/>
      <dgm:t>
        <a:bodyPr/>
        <a:lstStyle/>
        <a:p>
          <a:endParaRPr lang="en-US"/>
        </a:p>
      </dgm:t>
    </dgm:pt>
    <dgm:pt modelId="{EAB2DEEF-8697-4293-9068-DDA6D3E060C5}" type="sibTrans" cxnId="{4CA1B376-B767-40B2-AAA8-AF735D4E4479}">
      <dgm:prSet/>
      <dgm:spPr/>
      <dgm:t>
        <a:bodyPr/>
        <a:lstStyle/>
        <a:p>
          <a:endParaRPr lang="en-US"/>
        </a:p>
      </dgm:t>
    </dgm:pt>
    <dgm:pt modelId="{4987999D-FADF-D245-BDB8-6FE1B0CD1066}" type="pres">
      <dgm:prSet presAssocID="{BB090E31-FDE5-4EF1-9B15-CBEE9AACABE1}" presName="linear" presStyleCnt="0">
        <dgm:presLayoutVars>
          <dgm:animLvl val="lvl"/>
          <dgm:resizeHandles val="exact"/>
        </dgm:presLayoutVars>
      </dgm:prSet>
      <dgm:spPr/>
      <dgm:t>
        <a:bodyPr/>
        <a:lstStyle/>
        <a:p>
          <a:endParaRPr lang="en-US"/>
        </a:p>
      </dgm:t>
    </dgm:pt>
    <dgm:pt modelId="{73C32F2A-B620-EB48-804E-6A9A152FB6A3}" type="pres">
      <dgm:prSet presAssocID="{AF79AE26-03BA-453A-B822-42435569E88F}" presName="parentText" presStyleLbl="node1" presStyleIdx="0" presStyleCnt="4">
        <dgm:presLayoutVars>
          <dgm:chMax val="0"/>
          <dgm:bulletEnabled val="1"/>
        </dgm:presLayoutVars>
      </dgm:prSet>
      <dgm:spPr/>
      <dgm:t>
        <a:bodyPr/>
        <a:lstStyle/>
        <a:p>
          <a:endParaRPr lang="en-US"/>
        </a:p>
      </dgm:t>
    </dgm:pt>
    <dgm:pt modelId="{5B36BB74-4567-914B-B9B0-35F570E9E908}" type="pres">
      <dgm:prSet presAssocID="{C8B06FEC-0E9F-4F80-9CAC-3055E51DA91E}" presName="spacer" presStyleCnt="0"/>
      <dgm:spPr/>
    </dgm:pt>
    <dgm:pt modelId="{F61FAEC9-390D-1046-85A9-14370A046667}" type="pres">
      <dgm:prSet presAssocID="{0BF95645-A360-4443-AB52-8B163ADF6A88}" presName="parentText" presStyleLbl="node1" presStyleIdx="1" presStyleCnt="4">
        <dgm:presLayoutVars>
          <dgm:chMax val="0"/>
          <dgm:bulletEnabled val="1"/>
        </dgm:presLayoutVars>
      </dgm:prSet>
      <dgm:spPr/>
      <dgm:t>
        <a:bodyPr/>
        <a:lstStyle/>
        <a:p>
          <a:endParaRPr lang="en-US"/>
        </a:p>
      </dgm:t>
    </dgm:pt>
    <dgm:pt modelId="{4A94AE9F-62F0-374F-8B03-F137E85E0C9F}" type="pres">
      <dgm:prSet presAssocID="{B93DDE25-59FE-4333-B806-CB1E2301A364}" presName="spacer" presStyleCnt="0"/>
      <dgm:spPr/>
    </dgm:pt>
    <dgm:pt modelId="{13261850-4117-AE4D-B57C-E02A71322C1D}" type="pres">
      <dgm:prSet presAssocID="{88B07F72-E2B1-4580-854A-D67F9C1C5135}" presName="parentText" presStyleLbl="node1" presStyleIdx="2" presStyleCnt="4">
        <dgm:presLayoutVars>
          <dgm:chMax val="0"/>
          <dgm:bulletEnabled val="1"/>
        </dgm:presLayoutVars>
      </dgm:prSet>
      <dgm:spPr/>
      <dgm:t>
        <a:bodyPr/>
        <a:lstStyle/>
        <a:p>
          <a:endParaRPr lang="en-US"/>
        </a:p>
      </dgm:t>
    </dgm:pt>
    <dgm:pt modelId="{AEF12482-9B5B-744C-A2A7-1E264ED292C3}" type="pres">
      <dgm:prSet presAssocID="{61A15FEF-46F9-489F-A642-6025ED83A55C}" presName="spacer" presStyleCnt="0"/>
      <dgm:spPr/>
    </dgm:pt>
    <dgm:pt modelId="{F45B7060-1BBA-9940-A77A-32324E5D74B7}" type="pres">
      <dgm:prSet presAssocID="{D48DD1BD-678A-44A0-8FEF-FF9C4E666F39}" presName="parentText" presStyleLbl="node1" presStyleIdx="3" presStyleCnt="4">
        <dgm:presLayoutVars>
          <dgm:chMax val="0"/>
          <dgm:bulletEnabled val="1"/>
        </dgm:presLayoutVars>
      </dgm:prSet>
      <dgm:spPr/>
      <dgm:t>
        <a:bodyPr/>
        <a:lstStyle/>
        <a:p>
          <a:endParaRPr lang="en-US"/>
        </a:p>
      </dgm:t>
    </dgm:pt>
  </dgm:ptLst>
  <dgm:cxnLst>
    <dgm:cxn modelId="{E1E252BE-A372-FB45-ADF4-7CAC63F33742}" type="presOf" srcId="{AF79AE26-03BA-453A-B822-42435569E88F}" destId="{73C32F2A-B620-EB48-804E-6A9A152FB6A3}" srcOrd="0" destOrd="0" presId="urn:microsoft.com/office/officeart/2005/8/layout/vList2"/>
    <dgm:cxn modelId="{E047CE5A-C3CF-8B47-B2B1-82C20D94543A}" type="presOf" srcId="{88B07F72-E2B1-4580-854A-D67F9C1C5135}" destId="{13261850-4117-AE4D-B57C-E02A71322C1D}" srcOrd="0" destOrd="0" presId="urn:microsoft.com/office/officeart/2005/8/layout/vList2"/>
    <dgm:cxn modelId="{10C24B5F-DB6F-E949-BB91-354FA7F092B6}" type="presOf" srcId="{BB090E31-FDE5-4EF1-9B15-CBEE9AACABE1}" destId="{4987999D-FADF-D245-BDB8-6FE1B0CD1066}" srcOrd="0" destOrd="0" presId="urn:microsoft.com/office/officeart/2005/8/layout/vList2"/>
    <dgm:cxn modelId="{066096F1-D9EB-45D8-936A-AA3F10564B5A}" srcId="{BB090E31-FDE5-4EF1-9B15-CBEE9AACABE1}" destId="{0BF95645-A360-4443-AB52-8B163ADF6A88}" srcOrd="1" destOrd="0" parTransId="{001186D7-2DA7-4223-A1C0-54273CAE18DE}" sibTransId="{B93DDE25-59FE-4333-B806-CB1E2301A364}"/>
    <dgm:cxn modelId="{D13C7B57-FCF1-41F5-8A63-D8F1D05AEB97}" srcId="{BB090E31-FDE5-4EF1-9B15-CBEE9AACABE1}" destId="{88B07F72-E2B1-4580-854A-D67F9C1C5135}" srcOrd="2" destOrd="0" parTransId="{35B3F6A3-4075-4277-B3A9-7261125C9A28}" sibTransId="{61A15FEF-46F9-489F-A642-6025ED83A55C}"/>
    <dgm:cxn modelId="{4CA1B376-B767-40B2-AAA8-AF735D4E4479}" srcId="{BB090E31-FDE5-4EF1-9B15-CBEE9AACABE1}" destId="{D48DD1BD-678A-44A0-8FEF-FF9C4E666F39}" srcOrd="3" destOrd="0" parTransId="{34820558-346B-4988-B798-43D6499F5166}" sibTransId="{EAB2DEEF-8697-4293-9068-DDA6D3E060C5}"/>
    <dgm:cxn modelId="{7FFD95BD-6D28-C048-A2D9-15F74B375BF5}" type="presOf" srcId="{0BF95645-A360-4443-AB52-8B163ADF6A88}" destId="{F61FAEC9-390D-1046-85A9-14370A046667}" srcOrd="0" destOrd="0" presId="urn:microsoft.com/office/officeart/2005/8/layout/vList2"/>
    <dgm:cxn modelId="{70540DF7-BD95-452D-8A13-E1FFE9524F0D}" srcId="{BB090E31-FDE5-4EF1-9B15-CBEE9AACABE1}" destId="{AF79AE26-03BA-453A-B822-42435569E88F}" srcOrd="0" destOrd="0" parTransId="{84846654-DCA8-43CF-9F2C-EA8F8920B47A}" sibTransId="{C8B06FEC-0E9F-4F80-9CAC-3055E51DA91E}"/>
    <dgm:cxn modelId="{24A6B27C-418A-7449-8996-73C9DC003C35}" type="presOf" srcId="{D48DD1BD-678A-44A0-8FEF-FF9C4E666F39}" destId="{F45B7060-1BBA-9940-A77A-32324E5D74B7}" srcOrd="0" destOrd="0" presId="urn:microsoft.com/office/officeart/2005/8/layout/vList2"/>
    <dgm:cxn modelId="{410DDA08-C26D-A746-947E-407A5CF0FCCC}" type="presParOf" srcId="{4987999D-FADF-D245-BDB8-6FE1B0CD1066}" destId="{73C32F2A-B620-EB48-804E-6A9A152FB6A3}" srcOrd="0" destOrd="0" presId="urn:microsoft.com/office/officeart/2005/8/layout/vList2"/>
    <dgm:cxn modelId="{9BCD8751-F792-F644-9B87-F1C7ED056EAA}" type="presParOf" srcId="{4987999D-FADF-D245-BDB8-6FE1B0CD1066}" destId="{5B36BB74-4567-914B-B9B0-35F570E9E908}" srcOrd="1" destOrd="0" presId="urn:microsoft.com/office/officeart/2005/8/layout/vList2"/>
    <dgm:cxn modelId="{467CFE92-A349-2946-938B-19D19C784EDC}" type="presParOf" srcId="{4987999D-FADF-D245-BDB8-6FE1B0CD1066}" destId="{F61FAEC9-390D-1046-85A9-14370A046667}" srcOrd="2" destOrd="0" presId="urn:microsoft.com/office/officeart/2005/8/layout/vList2"/>
    <dgm:cxn modelId="{B1722C2F-08E3-8242-904B-36094B86857B}" type="presParOf" srcId="{4987999D-FADF-D245-BDB8-6FE1B0CD1066}" destId="{4A94AE9F-62F0-374F-8B03-F137E85E0C9F}" srcOrd="3" destOrd="0" presId="urn:microsoft.com/office/officeart/2005/8/layout/vList2"/>
    <dgm:cxn modelId="{6C23FCEB-0B0D-E041-A462-F0B8C0E7A38A}" type="presParOf" srcId="{4987999D-FADF-D245-BDB8-6FE1B0CD1066}" destId="{13261850-4117-AE4D-B57C-E02A71322C1D}" srcOrd="4" destOrd="0" presId="urn:microsoft.com/office/officeart/2005/8/layout/vList2"/>
    <dgm:cxn modelId="{1C8E5BE1-85B4-3F44-B3A7-E21DC9467105}" type="presParOf" srcId="{4987999D-FADF-D245-BDB8-6FE1B0CD1066}" destId="{AEF12482-9B5B-744C-A2A7-1E264ED292C3}" srcOrd="5" destOrd="0" presId="urn:microsoft.com/office/officeart/2005/8/layout/vList2"/>
    <dgm:cxn modelId="{D6748DFE-3118-D745-9AA4-C2C617FA4336}" type="presParOf" srcId="{4987999D-FADF-D245-BDB8-6FE1B0CD1066}" destId="{F45B7060-1BBA-9940-A77A-32324E5D74B7}"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8DC015-5B9A-4A7D-B95C-7617B89E393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322332B-1495-46F4-BFA1-343D9C6DB551}">
      <dgm:prSet custT="1"/>
      <dgm:spPr/>
      <dgm:t>
        <a:bodyPr/>
        <a:lstStyle/>
        <a:p>
          <a:r>
            <a:rPr lang="en-US" sz="1800" dirty="0"/>
            <a:t>Commas are placed to the numbers to help us read and write large numbers easily. As per Indian system of numeration, the first comma is placed after the hundreds place. Commas are then placed after every two digits.</a:t>
          </a:r>
        </a:p>
      </dgm:t>
    </dgm:pt>
    <dgm:pt modelId="{6FD57B73-3F78-4769-A804-3F08CCC64B06}" type="parTrans" cxnId="{FC2FF5AA-0898-452C-9D84-94015D675F80}">
      <dgm:prSet/>
      <dgm:spPr/>
      <dgm:t>
        <a:bodyPr/>
        <a:lstStyle/>
        <a:p>
          <a:endParaRPr lang="en-US" sz="1800"/>
        </a:p>
      </dgm:t>
    </dgm:pt>
    <dgm:pt modelId="{60AE9CFE-3CAE-475D-8903-B95C11C93354}" type="sibTrans" cxnId="{FC2FF5AA-0898-452C-9D84-94015D675F80}">
      <dgm:prSet/>
      <dgm:spPr/>
      <dgm:t>
        <a:bodyPr/>
        <a:lstStyle/>
        <a:p>
          <a:endParaRPr lang="en-US" sz="1800"/>
        </a:p>
      </dgm:t>
    </dgm:pt>
    <dgm:pt modelId="{78D09724-46CE-4B83-9995-6C20D198E458}">
      <dgm:prSet custT="1"/>
      <dgm:spPr/>
      <dgm:t>
        <a:bodyPr/>
        <a:lstStyle/>
        <a:p>
          <a:r>
            <a:rPr lang="en-US" sz="1800" dirty="0"/>
            <a:t>Let us consider some examples:</a:t>
          </a:r>
        </a:p>
      </dgm:t>
    </dgm:pt>
    <dgm:pt modelId="{CCAAA2CA-4DEA-4943-A55B-4EA1C09C6F87}" type="parTrans" cxnId="{DAA62B5F-EA71-477E-B93A-5A3EF30F9D05}">
      <dgm:prSet/>
      <dgm:spPr/>
      <dgm:t>
        <a:bodyPr/>
        <a:lstStyle/>
        <a:p>
          <a:endParaRPr lang="en-US" sz="1800"/>
        </a:p>
      </dgm:t>
    </dgm:pt>
    <dgm:pt modelId="{E4CE2450-6597-45FD-A520-C6F906118B60}" type="sibTrans" cxnId="{DAA62B5F-EA71-477E-B93A-5A3EF30F9D05}">
      <dgm:prSet/>
      <dgm:spPr/>
      <dgm:t>
        <a:bodyPr/>
        <a:lstStyle/>
        <a:p>
          <a:endParaRPr lang="en-US" sz="1800"/>
        </a:p>
      </dgm:t>
    </dgm:pt>
    <dgm:pt modelId="{F813647F-58D1-4FE1-B597-FAA3BB2C9E93}">
      <dgm:prSet custT="1"/>
      <dgm:spPr/>
      <dgm:t>
        <a:bodyPr/>
        <a:lstStyle/>
        <a:p>
          <a:r>
            <a:rPr lang="en-US" sz="1800" i="1" dirty="0"/>
            <a:t>Example 1:</a:t>
          </a:r>
          <a:r>
            <a:rPr lang="en-US" sz="1800" dirty="0"/>
            <a:t> Using Hindu-Arabic system, read the number 850746</a:t>
          </a:r>
        </a:p>
      </dgm:t>
    </dgm:pt>
    <dgm:pt modelId="{5EA7AE87-B8C7-419C-B022-3A6B1D30D679}" type="parTrans" cxnId="{BA080A15-ABAB-4FF9-BFCF-880726415362}">
      <dgm:prSet/>
      <dgm:spPr/>
      <dgm:t>
        <a:bodyPr/>
        <a:lstStyle/>
        <a:p>
          <a:endParaRPr lang="en-US" sz="1800"/>
        </a:p>
      </dgm:t>
    </dgm:pt>
    <dgm:pt modelId="{DF8323C0-6009-41E1-A36F-5E651044CCF5}" type="sibTrans" cxnId="{BA080A15-ABAB-4FF9-BFCF-880726415362}">
      <dgm:prSet/>
      <dgm:spPr/>
      <dgm:t>
        <a:bodyPr/>
        <a:lstStyle/>
        <a:p>
          <a:endParaRPr lang="en-US" sz="1800"/>
        </a:p>
      </dgm:t>
    </dgm:pt>
    <dgm:pt modelId="{B2865A83-970A-4F89-9810-18D6B6D5173E}">
      <dgm:prSet custT="1"/>
      <dgm:spPr/>
      <dgm:t>
        <a:bodyPr/>
        <a:lstStyle/>
        <a:p>
          <a:r>
            <a:rPr lang="en-US" sz="1800" i="1" dirty="0"/>
            <a:t>Solution:</a:t>
          </a:r>
          <a:r>
            <a:rPr lang="en-US" sz="1800" dirty="0"/>
            <a:t> 8,50,746 – Eighty Lakh Fifty Thousand Seven Hundred Forty Six. </a:t>
          </a:r>
        </a:p>
      </dgm:t>
    </dgm:pt>
    <dgm:pt modelId="{2FEC89A1-9E6F-46E0-AC60-AF4CD8C4F204}" type="parTrans" cxnId="{AD302792-DAF5-4F8D-9721-D04759D80C71}">
      <dgm:prSet/>
      <dgm:spPr/>
      <dgm:t>
        <a:bodyPr/>
        <a:lstStyle/>
        <a:p>
          <a:endParaRPr lang="en-US" sz="1800"/>
        </a:p>
      </dgm:t>
    </dgm:pt>
    <dgm:pt modelId="{49A00950-584F-46CB-AA42-194402178F95}" type="sibTrans" cxnId="{AD302792-DAF5-4F8D-9721-D04759D80C71}">
      <dgm:prSet/>
      <dgm:spPr/>
      <dgm:t>
        <a:bodyPr/>
        <a:lstStyle/>
        <a:p>
          <a:endParaRPr lang="en-US" sz="1800"/>
        </a:p>
      </dgm:t>
    </dgm:pt>
    <dgm:pt modelId="{37E12C9D-8B00-49AE-9DF2-D7A0F49CB4B9}">
      <dgm:prSet custT="1"/>
      <dgm:spPr/>
      <dgm:t>
        <a:bodyPr/>
        <a:lstStyle/>
        <a:p>
          <a:r>
            <a:rPr lang="en-US" sz="1800" i="1" dirty="0"/>
            <a:t>Example 2:</a:t>
          </a:r>
          <a:r>
            <a:rPr lang="en-US" sz="1800" dirty="0"/>
            <a:t> Write four crores fifteen lakh fifty thousand five hundred twenty seven in the numeral form using the Hindu-Arabic system.</a:t>
          </a:r>
        </a:p>
      </dgm:t>
    </dgm:pt>
    <dgm:pt modelId="{E853D012-7EF8-46C8-86D8-F11CF0826B57}" type="parTrans" cxnId="{64C49BA3-1A85-400E-860D-744761BD4B1F}">
      <dgm:prSet/>
      <dgm:spPr/>
      <dgm:t>
        <a:bodyPr/>
        <a:lstStyle/>
        <a:p>
          <a:endParaRPr lang="en-US" sz="1800"/>
        </a:p>
      </dgm:t>
    </dgm:pt>
    <dgm:pt modelId="{84650E04-82B9-4FA4-8C38-CC24EB83CACD}" type="sibTrans" cxnId="{64C49BA3-1A85-400E-860D-744761BD4B1F}">
      <dgm:prSet/>
      <dgm:spPr/>
      <dgm:t>
        <a:bodyPr/>
        <a:lstStyle/>
        <a:p>
          <a:endParaRPr lang="en-US" sz="1800"/>
        </a:p>
      </dgm:t>
    </dgm:pt>
    <dgm:pt modelId="{F46FDDDD-7567-4C18-8EBB-0F4794405AD1}">
      <dgm:prSet custT="1"/>
      <dgm:spPr/>
      <dgm:t>
        <a:bodyPr/>
        <a:lstStyle/>
        <a:p>
          <a:r>
            <a:rPr lang="en-US" sz="1800" i="1" dirty="0"/>
            <a:t>Solution:</a:t>
          </a:r>
          <a:r>
            <a:rPr lang="en-US" sz="1800" dirty="0"/>
            <a:t> 4,15,50,527</a:t>
          </a:r>
        </a:p>
      </dgm:t>
    </dgm:pt>
    <dgm:pt modelId="{AF867898-A238-457F-A432-2835979EB268}" type="parTrans" cxnId="{7C71381B-2072-4946-9DED-80F75893C9BA}">
      <dgm:prSet/>
      <dgm:spPr/>
      <dgm:t>
        <a:bodyPr/>
        <a:lstStyle/>
        <a:p>
          <a:endParaRPr lang="en-US" sz="1800"/>
        </a:p>
      </dgm:t>
    </dgm:pt>
    <dgm:pt modelId="{4252A309-9A20-426D-B659-02D295D4DCA3}" type="sibTrans" cxnId="{7C71381B-2072-4946-9DED-80F75893C9BA}">
      <dgm:prSet/>
      <dgm:spPr/>
      <dgm:t>
        <a:bodyPr/>
        <a:lstStyle/>
        <a:p>
          <a:endParaRPr lang="en-US" sz="1800"/>
        </a:p>
      </dgm:t>
    </dgm:pt>
    <dgm:pt modelId="{4170CBB3-DE5D-DF42-9C17-CE511A736AB0}" type="pres">
      <dgm:prSet presAssocID="{898DC015-5B9A-4A7D-B95C-7617B89E393F}" presName="linear" presStyleCnt="0">
        <dgm:presLayoutVars>
          <dgm:animLvl val="lvl"/>
          <dgm:resizeHandles val="exact"/>
        </dgm:presLayoutVars>
      </dgm:prSet>
      <dgm:spPr/>
      <dgm:t>
        <a:bodyPr/>
        <a:lstStyle/>
        <a:p>
          <a:endParaRPr lang="en-US"/>
        </a:p>
      </dgm:t>
    </dgm:pt>
    <dgm:pt modelId="{7013AAE3-9CA1-554B-88E6-D5856CB8C166}" type="pres">
      <dgm:prSet presAssocID="{F322332B-1495-46F4-BFA1-343D9C6DB551}" presName="parentText" presStyleLbl="node1" presStyleIdx="0" presStyleCnt="2">
        <dgm:presLayoutVars>
          <dgm:chMax val="0"/>
          <dgm:bulletEnabled val="1"/>
        </dgm:presLayoutVars>
      </dgm:prSet>
      <dgm:spPr/>
      <dgm:t>
        <a:bodyPr/>
        <a:lstStyle/>
        <a:p>
          <a:endParaRPr lang="en-US"/>
        </a:p>
      </dgm:t>
    </dgm:pt>
    <dgm:pt modelId="{4D6CA4E5-7EF8-AC47-8473-6448AC050709}" type="pres">
      <dgm:prSet presAssocID="{60AE9CFE-3CAE-475D-8903-B95C11C93354}" presName="spacer" presStyleCnt="0"/>
      <dgm:spPr/>
    </dgm:pt>
    <dgm:pt modelId="{426F0CBB-46BA-4841-85B5-76EECA19E1E6}" type="pres">
      <dgm:prSet presAssocID="{78D09724-46CE-4B83-9995-6C20D198E458}" presName="parentText" presStyleLbl="node1" presStyleIdx="1" presStyleCnt="2" custScaleY="32938">
        <dgm:presLayoutVars>
          <dgm:chMax val="0"/>
          <dgm:bulletEnabled val="1"/>
        </dgm:presLayoutVars>
      </dgm:prSet>
      <dgm:spPr/>
      <dgm:t>
        <a:bodyPr/>
        <a:lstStyle/>
        <a:p>
          <a:endParaRPr lang="en-US"/>
        </a:p>
      </dgm:t>
    </dgm:pt>
    <dgm:pt modelId="{E8224D7B-52FC-6545-ACF6-EBB8D523E22C}" type="pres">
      <dgm:prSet presAssocID="{78D09724-46CE-4B83-9995-6C20D198E458}" presName="childText" presStyleLbl="revTx" presStyleIdx="0" presStyleCnt="1" custScaleY="133942">
        <dgm:presLayoutVars>
          <dgm:bulletEnabled val="1"/>
        </dgm:presLayoutVars>
      </dgm:prSet>
      <dgm:spPr/>
      <dgm:t>
        <a:bodyPr/>
        <a:lstStyle/>
        <a:p>
          <a:endParaRPr lang="en-US"/>
        </a:p>
      </dgm:t>
    </dgm:pt>
  </dgm:ptLst>
  <dgm:cxnLst>
    <dgm:cxn modelId="{ED9A3B42-FBF2-C949-BD14-AE6B53A486D2}" type="presOf" srcId="{B2865A83-970A-4F89-9810-18D6B6D5173E}" destId="{E8224D7B-52FC-6545-ACF6-EBB8D523E22C}" srcOrd="0" destOrd="1" presId="urn:microsoft.com/office/officeart/2005/8/layout/vList2"/>
    <dgm:cxn modelId="{8B717C26-2CB8-0E4A-8172-B4F73FEF0E35}" type="presOf" srcId="{898DC015-5B9A-4A7D-B95C-7617B89E393F}" destId="{4170CBB3-DE5D-DF42-9C17-CE511A736AB0}" srcOrd="0" destOrd="0" presId="urn:microsoft.com/office/officeart/2005/8/layout/vList2"/>
    <dgm:cxn modelId="{7C71381B-2072-4946-9DED-80F75893C9BA}" srcId="{78D09724-46CE-4B83-9995-6C20D198E458}" destId="{F46FDDDD-7567-4C18-8EBB-0F4794405AD1}" srcOrd="3" destOrd="0" parTransId="{AF867898-A238-457F-A432-2835979EB268}" sibTransId="{4252A309-9A20-426D-B659-02D295D4DCA3}"/>
    <dgm:cxn modelId="{DA53F755-548F-BA45-A06D-1A4180FB038B}" type="presOf" srcId="{F322332B-1495-46F4-BFA1-343D9C6DB551}" destId="{7013AAE3-9CA1-554B-88E6-D5856CB8C166}" srcOrd="0" destOrd="0" presId="urn:microsoft.com/office/officeart/2005/8/layout/vList2"/>
    <dgm:cxn modelId="{AD302792-DAF5-4F8D-9721-D04759D80C71}" srcId="{78D09724-46CE-4B83-9995-6C20D198E458}" destId="{B2865A83-970A-4F89-9810-18D6B6D5173E}" srcOrd="1" destOrd="0" parTransId="{2FEC89A1-9E6F-46E0-AC60-AF4CD8C4F204}" sibTransId="{49A00950-584F-46CB-AA42-194402178F95}"/>
    <dgm:cxn modelId="{64C49BA3-1A85-400E-860D-744761BD4B1F}" srcId="{78D09724-46CE-4B83-9995-6C20D198E458}" destId="{37E12C9D-8B00-49AE-9DF2-D7A0F49CB4B9}" srcOrd="2" destOrd="0" parTransId="{E853D012-7EF8-46C8-86D8-F11CF0826B57}" sibTransId="{84650E04-82B9-4FA4-8C38-CC24EB83CACD}"/>
    <dgm:cxn modelId="{30935875-0A16-9E4F-8D49-0258D11DC43A}" type="presOf" srcId="{78D09724-46CE-4B83-9995-6C20D198E458}" destId="{426F0CBB-46BA-4841-85B5-76EECA19E1E6}" srcOrd="0" destOrd="0" presId="urn:microsoft.com/office/officeart/2005/8/layout/vList2"/>
    <dgm:cxn modelId="{4EB06BFE-2FD6-3B4C-9ADE-5548AD1C8A6A}" type="presOf" srcId="{37E12C9D-8B00-49AE-9DF2-D7A0F49CB4B9}" destId="{E8224D7B-52FC-6545-ACF6-EBB8D523E22C}" srcOrd="0" destOrd="2" presId="urn:microsoft.com/office/officeart/2005/8/layout/vList2"/>
    <dgm:cxn modelId="{FC2FF5AA-0898-452C-9D84-94015D675F80}" srcId="{898DC015-5B9A-4A7D-B95C-7617B89E393F}" destId="{F322332B-1495-46F4-BFA1-343D9C6DB551}" srcOrd="0" destOrd="0" parTransId="{6FD57B73-3F78-4769-A804-3F08CCC64B06}" sibTransId="{60AE9CFE-3CAE-475D-8903-B95C11C93354}"/>
    <dgm:cxn modelId="{DAA62B5F-EA71-477E-B93A-5A3EF30F9D05}" srcId="{898DC015-5B9A-4A7D-B95C-7617B89E393F}" destId="{78D09724-46CE-4B83-9995-6C20D198E458}" srcOrd="1" destOrd="0" parTransId="{CCAAA2CA-4DEA-4943-A55B-4EA1C09C6F87}" sibTransId="{E4CE2450-6597-45FD-A520-C6F906118B60}"/>
    <dgm:cxn modelId="{BA080A15-ABAB-4FF9-BFCF-880726415362}" srcId="{78D09724-46CE-4B83-9995-6C20D198E458}" destId="{F813647F-58D1-4FE1-B597-FAA3BB2C9E93}" srcOrd="0" destOrd="0" parTransId="{5EA7AE87-B8C7-419C-B022-3A6B1D30D679}" sibTransId="{DF8323C0-6009-41E1-A36F-5E651044CCF5}"/>
    <dgm:cxn modelId="{5466DDC1-A961-0F44-AC3A-575C6DEFE303}" type="presOf" srcId="{F46FDDDD-7567-4C18-8EBB-0F4794405AD1}" destId="{E8224D7B-52FC-6545-ACF6-EBB8D523E22C}" srcOrd="0" destOrd="3" presId="urn:microsoft.com/office/officeart/2005/8/layout/vList2"/>
    <dgm:cxn modelId="{F1E775EB-BE98-6E48-8925-F18CC443E5C5}" type="presOf" srcId="{F813647F-58D1-4FE1-B597-FAA3BB2C9E93}" destId="{E8224D7B-52FC-6545-ACF6-EBB8D523E22C}" srcOrd="0" destOrd="0" presId="urn:microsoft.com/office/officeart/2005/8/layout/vList2"/>
    <dgm:cxn modelId="{95E12C72-742B-9044-9FA5-131A47B5E024}" type="presParOf" srcId="{4170CBB3-DE5D-DF42-9C17-CE511A736AB0}" destId="{7013AAE3-9CA1-554B-88E6-D5856CB8C166}" srcOrd="0" destOrd="0" presId="urn:microsoft.com/office/officeart/2005/8/layout/vList2"/>
    <dgm:cxn modelId="{24B2B000-B778-FD4D-90E0-24B20D9A83E2}" type="presParOf" srcId="{4170CBB3-DE5D-DF42-9C17-CE511A736AB0}" destId="{4D6CA4E5-7EF8-AC47-8473-6448AC050709}" srcOrd="1" destOrd="0" presId="urn:microsoft.com/office/officeart/2005/8/layout/vList2"/>
    <dgm:cxn modelId="{93940482-8C76-7548-8BE0-A6AFC1274885}" type="presParOf" srcId="{4170CBB3-DE5D-DF42-9C17-CE511A736AB0}" destId="{426F0CBB-46BA-4841-85B5-76EECA19E1E6}" srcOrd="2" destOrd="0" presId="urn:microsoft.com/office/officeart/2005/8/layout/vList2"/>
    <dgm:cxn modelId="{6E38DF0C-3A13-6447-A19A-BF3913372F3C}" type="presParOf" srcId="{4170CBB3-DE5D-DF42-9C17-CE511A736AB0}" destId="{E8224D7B-52FC-6545-ACF6-EBB8D523E22C}"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DC7E2-971B-0243-8743-C154DCF99DBA}">
      <dsp:nvSpPr>
        <dsp:cNvPr id="0" name=""/>
        <dsp:cNvSpPr/>
      </dsp:nvSpPr>
      <dsp:spPr>
        <a:xfrm>
          <a:off x="0" y="803952"/>
          <a:ext cx="4885203" cy="5019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Recapitulation of numbers(Indian and International system of numeration)</a:t>
          </a:r>
        </a:p>
      </dsp:txBody>
      <dsp:txXfrm>
        <a:off x="24502" y="828454"/>
        <a:ext cx="4836199" cy="452926"/>
      </dsp:txXfrm>
    </dsp:sp>
    <dsp:sp modelId="{F9DC22A0-8D77-A340-81BC-040AF18F9F79}">
      <dsp:nvSpPr>
        <dsp:cNvPr id="0" name=""/>
        <dsp:cNvSpPr/>
      </dsp:nvSpPr>
      <dsp:spPr>
        <a:xfrm>
          <a:off x="0" y="1343322"/>
          <a:ext cx="4885203" cy="501930"/>
        </a:xfrm>
        <a:prstGeom prst="roundRect">
          <a:avLst/>
        </a:prstGeom>
        <a:solidFill>
          <a:schemeClr val="accent2">
            <a:hueOff val="-105318"/>
            <a:satOff val="12667"/>
            <a:lumOff val="14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Successor and predecessor of whole numbers</a:t>
          </a:r>
        </a:p>
      </dsp:txBody>
      <dsp:txXfrm>
        <a:off x="24502" y="1367824"/>
        <a:ext cx="4836199" cy="452926"/>
      </dsp:txXfrm>
    </dsp:sp>
    <dsp:sp modelId="{48B9855C-2B98-6542-9ECF-4D42079ED899}">
      <dsp:nvSpPr>
        <dsp:cNvPr id="0" name=""/>
        <dsp:cNvSpPr/>
      </dsp:nvSpPr>
      <dsp:spPr>
        <a:xfrm>
          <a:off x="0" y="1882692"/>
          <a:ext cx="4885203" cy="501930"/>
        </a:xfrm>
        <a:prstGeom prst="roundRect">
          <a:avLst/>
        </a:prstGeom>
        <a:solidFill>
          <a:schemeClr val="accent2">
            <a:hueOff val="-210636"/>
            <a:satOff val="25334"/>
            <a:lumOff val="29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Roman Numerals: Converting Hindu Arabic numerals into roman numerals and vice versa.</a:t>
          </a:r>
        </a:p>
      </dsp:txBody>
      <dsp:txXfrm>
        <a:off x="24502" y="1907194"/>
        <a:ext cx="4836199" cy="452926"/>
      </dsp:txXfrm>
    </dsp:sp>
    <dsp:sp modelId="{66B709DD-D25F-954F-B848-9BDC7C850BBD}">
      <dsp:nvSpPr>
        <dsp:cNvPr id="0" name=""/>
        <dsp:cNvSpPr/>
      </dsp:nvSpPr>
      <dsp:spPr>
        <a:xfrm>
          <a:off x="0" y="2422062"/>
          <a:ext cx="4885203" cy="501930"/>
        </a:xfrm>
        <a:prstGeom prst="roundRect">
          <a:avLst/>
        </a:prstGeom>
        <a:solidFill>
          <a:schemeClr val="accent2">
            <a:hueOff val="-315954"/>
            <a:satOff val="38001"/>
            <a:lumOff val="43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Operations on whole numbers: Addition, Subtraction, Multiplication and division of whole numbers and their properties.</a:t>
          </a:r>
        </a:p>
      </dsp:txBody>
      <dsp:txXfrm>
        <a:off x="24502" y="2446564"/>
        <a:ext cx="4836199" cy="452926"/>
      </dsp:txXfrm>
    </dsp:sp>
    <dsp:sp modelId="{524D26B1-92BF-9443-982C-EA76398A6838}">
      <dsp:nvSpPr>
        <dsp:cNvPr id="0" name=""/>
        <dsp:cNvSpPr/>
      </dsp:nvSpPr>
      <dsp:spPr>
        <a:xfrm>
          <a:off x="0" y="2961432"/>
          <a:ext cx="4885203" cy="501930"/>
        </a:xfrm>
        <a:prstGeom prst="roundRect">
          <a:avLst/>
        </a:prstGeom>
        <a:solidFill>
          <a:schemeClr val="accent2">
            <a:hueOff val="-421272"/>
            <a:satOff val="50669"/>
            <a:lumOff val="58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Brackets and their use</a:t>
          </a:r>
        </a:p>
      </dsp:txBody>
      <dsp:txXfrm>
        <a:off x="24502" y="2985934"/>
        <a:ext cx="4836199" cy="452926"/>
      </dsp:txXfrm>
    </dsp:sp>
    <dsp:sp modelId="{8ABCA143-B44C-5B44-BDA9-668323603FDB}">
      <dsp:nvSpPr>
        <dsp:cNvPr id="0" name=""/>
        <dsp:cNvSpPr/>
      </dsp:nvSpPr>
      <dsp:spPr>
        <a:xfrm>
          <a:off x="0" y="3500802"/>
          <a:ext cx="4885203" cy="501930"/>
        </a:xfrm>
        <a:prstGeom prst="roundRect">
          <a:avLst/>
        </a:prstGeom>
        <a:solidFill>
          <a:schemeClr val="accent2">
            <a:hueOff val="-526590"/>
            <a:satOff val="63336"/>
            <a:lumOff val="72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Solving numerical and word problems using Distributive property of Multiplication.</a:t>
          </a:r>
        </a:p>
      </dsp:txBody>
      <dsp:txXfrm>
        <a:off x="24502" y="3525304"/>
        <a:ext cx="4836199" cy="452926"/>
      </dsp:txXfrm>
    </dsp:sp>
    <dsp:sp modelId="{F637BDA3-B75D-4145-B092-CA0C1C85AE4E}">
      <dsp:nvSpPr>
        <dsp:cNvPr id="0" name=""/>
        <dsp:cNvSpPr/>
      </dsp:nvSpPr>
      <dsp:spPr>
        <a:xfrm>
          <a:off x="0" y="4040173"/>
          <a:ext cx="4885203" cy="501930"/>
        </a:xfrm>
        <a:prstGeom prst="roundRect">
          <a:avLst/>
        </a:prstGeom>
        <a:solidFill>
          <a:schemeClr val="accent2">
            <a:hueOff val="-631908"/>
            <a:satOff val="76003"/>
            <a:lumOff val="87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Estimation of sum or difference.</a:t>
          </a:r>
        </a:p>
      </dsp:txBody>
      <dsp:txXfrm>
        <a:off x="24502" y="4064675"/>
        <a:ext cx="4836199" cy="452926"/>
      </dsp:txXfrm>
    </dsp:sp>
    <dsp:sp modelId="{D3C8859A-8439-924A-8CDF-801B37AED376}">
      <dsp:nvSpPr>
        <dsp:cNvPr id="0" name=""/>
        <dsp:cNvSpPr/>
      </dsp:nvSpPr>
      <dsp:spPr>
        <a:xfrm>
          <a:off x="0" y="4579543"/>
          <a:ext cx="4885203" cy="501930"/>
        </a:xfrm>
        <a:prstGeom prst="roundRect">
          <a:avLst/>
        </a:prstGeom>
        <a:solidFill>
          <a:schemeClr val="accent2">
            <a:hueOff val="-737226"/>
            <a:satOff val="88670"/>
            <a:lumOff val="1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Estimation of product of numbers.</a:t>
          </a:r>
        </a:p>
      </dsp:txBody>
      <dsp:txXfrm>
        <a:off x="24502" y="4604045"/>
        <a:ext cx="4836199" cy="452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3A26C-BB24-440B-A3BA-03B159AB60FB}">
      <dsp:nvSpPr>
        <dsp:cNvPr id="0" name=""/>
        <dsp:cNvSpPr/>
      </dsp:nvSpPr>
      <dsp:spPr>
        <a:xfrm>
          <a:off x="0" y="718"/>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199060-270E-4854-95F2-9BE1FB6018D1}">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08B3B1-D65D-4D26-8935-01CA85704CF0}">
      <dsp:nvSpPr>
        <dsp:cNvPr id="0" name=""/>
        <dsp:cNvSpPr/>
      </dsp:nvSpPr>
      <dsp:spPr>
        <a:xfrm>
          <a:off x="1941716" y="718"/>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00100">
            <a:lnSpc>
              <a:spcPct val="100000"/>
            </a:lnSpc>
            <a:spcBef>
              <a:spcPct val="0"/>
            </a:spcBef>
            <a:spcAft>
              <a:spcPct val="35000"/>
            </a:spcAft>
            <a:buNone/>
          </a:pPr>
          <a:r>
            <a:rPr lang="en-US" sz="1800" b="1" kern="1200"/>
            <a:t>Period , place value  and</a:t>
          </a:r>
          <a:r>
            <a:rPr lang="en-US" sz="1800" kern="1200"/>
            <a:t> </a:t>
          </a:r>
          <a:r>
            <a:rPr lang="en-US" sz="1800" b="1" kern="1200"/>
            <a:t>face value of each digit of these numbers.</a:t>
          </a:r>
          <a:endParaRPr lang="en-US" sz="1800" kern="1200"/>
        </a:p>
      </dsp:txBody>
      <dsp:txXfrm>
        <a:off x="1941716" y="718"/>
        <a:ext cx="2943486" cy="1681139"/>
      </dsp:txXfrm>
    </dsp:sp>
    <dsp:sp modelId="{2669112F-DBEB-4CAA-B93C-6809DECCA98B}">
      <dsp:nvSpPr>
        <dsp:cNvPr id="0" name=""/>
        <dsp:cNvSpPr/>
      </dsp:nvSpPr>
      <dsp:spPr>
        <a:xfrm>
          <a:off x="0" y="2102143"/>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349B0-CA0A-42E7-B9F4-994B187D7134}">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9EC85A-C00F-4E49-8CDD-E71B4004E8EB}">
      <dsp:nvSpPr>
        <dsp:cNvPr id="0" name=""/>
        <dsp:cNvSpPr/>
      </dsp:nvSpPr>
      <dsp:spPr>
        <a:xfrm>
          <a:off x="1941716" y="2102143"/>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00100">
            <a:lnSpc>
              <a:spcPct val="100000"/>
            </a:lnSpc>
            <a:spcBef>
              <a:spcPct val="0"/>
            </a:spcBef>
            <a:spcAft>
              <a:spcPct val="35000"/>
            </a:spcAft>
            <a:buNone/>
          </a:pPr>
          <a:r>
            <a:rPr lang="en-US" sz="1800" b="1" kern="1200" dirty="0"/>
            <a:t>Indian  and  International  system  of  numeration of numbers up to 99999999</a:t>
          </a:r>
          <a:endParaRPr lang="en-US" sz="1800" kern="1200" dirty="0"/>
        </a:p>
      </dsp:txBody>
      <dsp:txXfrm>
        <a:off x="1941716" y="2102143"/>
        <a:ext cx="2943486" cy="1681139"/>
      </dsp:txXfrm>
    </dsp:sp>
    <dsp:sp modelId="{8915ADE8-3D5D-481C-B336-CB211BD0AD8A}">
      <dsp:nvSpPr>
        <dsp:cNvPr id="0" name=""/>
        <dsp:cNvSpPr/>
      </dsp:nvSpPr>
      <dsp:spPr>
        <a:xfrm>
          <a:off x="0" y="4203567"/>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99030-E6C3-4D9E-A39E-029526812497}">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1EFBFF-CF55-4376-B2A7-6938FDB869E0}">
      <dsp:nvSpPr>
        <dsp:cNvPr id="0" name=""/>
        <dsp:cNvSpPr/>
      </dsp:nvSpPr>
      <dsp:spPr>
        <a:xfrm>
          <a:off x="1941716" y="4203567"/>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800100">
            <a:lnSpc>
              <a:spcPct val="100000"/>
            </a:lnSpc>
            <a:spcBef>
              <a:spcPct val="0"/>
            </a:spcBef>
            <a:spcAft>
              <a:spcPct val="35000"/>
            </a:spcAft>
            <a:buNone/>
          </a:pPr>
          <a:r>
            <a:rPr lang="en-US" sz="1800" b="1" kern="1200" dirty="0"/>
            <a:t>Addition , subtraction , multiplication  and  division  of  these  numbers.</a:t>
          </a:r>
          <a:endParaRPr lang="en-US" sz="1800" kern="1200" dirty="0"/>
        </a:p>
      </dsp:txBody>
      <dsp:txXfrm>
        <a:off x="1941716" y="4203567"/>
        <a:ext cx="2943486" cy="168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32F2A-B620-EB48-804E-6A9A152FB6A3}">
      <dsp:nvSpPr>
        <dsp:cNvPr id="0" name=""/>
        <dsp:cNvSpPr/>
      </dsp:nvSpPr>
      <dsp:spPr>
        <a:xfrm>
          <a:off x="0" y="7273"/>
          <a:ext cx="5418971" cy="1389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Place value of 8 in 38,46,197 = 8,00,000</a:t>
          </a:r>
        </a:p>
      </dsp:txBody>
      <dsp:txXfrm>
        <a:off x="67852" y="75125"/>
        <a:ext cx="5283267" cy="1254256"/>
      </dsp:txXfrm>
    </dsp:sp>
    <dsp:sp modelId="{F61FAEC9-390D-1046-85A9-14370A046667}">
      <dsp:nvSpPr>
        <dsp:cNvPr id="0" name=""/>
        <dsp:cNvSpPr/>
      </dsp:nvSpPr>
      <dsp:spPr>
        <a:xfrm>
          <a:off x="0" y="1500913"/>
          <a:ext cx="5418971" cy="1389960"/>
        </a:xfrm>
        <a:prstGeom prst="roundRect">
          <a:avLst/>
        </a:prstGeom>
        <a:solidFill>
          <a:schemeClr val="accent2">
            <a:hueOff val="-245742"/>
            <a:satOff val="29557"/>
            <a:lumOff val="33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Face value of 8 in 38,46,197 = 8</a:t>
          </a:r>
        </a:p>
      </dsp:txBody>
      <dsp:txXfrm>
        <a:off x="67852" y="1568765"/>
        <a:ext cx="5283267" cy="1254256"/>
      </dsp:txXfrm>
    </dsp:sp>
    <dsp:sp modelId="{13261850-4117-AE4D-B57C-E02A71322C1D}">
      <dsp:nvSpPr>
        <dsp:cNvPr id="0" name=""/>
        <dsp:cNvSpPr/>
      </dsp:nvSpPr>
      <dsp:spPr>
        <a:xfrm>
          <a:off x="0" y="2994553"/>
          <a:ext cx="5418971" cy="1389960"/>
        </a:xfrm>
        <a:prstGeom prst="roundRect">
          <a:avLst/>
        </a:prstGeom>
        <a:solidFill>
          <a:schemeClr val="accent2">
            <a:hueOff val="-491484"/>
            <a:satOff val="59113"/>
            <a:lumOff val="6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Difference = </a:t>
          </a:r>
          <a:r>
            <a:rPr lang="en-US" sz="3400" kern="1200" dirty="0"/>
            <a:t>8,00,000 – 8</a:t>
          </a:r>
        </a:p>
      </dsp:txBody>
      <dsp:txXfrm>
        <a:off x="67852" y="3062405"/>
        <a:ext cx="5283267" cy="1254256"/>
      </dsp:txXfrm>
    </dsp:sp>
    <dsp:sp modelId="{F45B7060-1BBA-9940-A77A-32324E5D74B7}">
      <dsp:nvSpPr>
        <dsp:cNvPr id="0" name=""/>
        <dsp:cNvSpPr/>
      </dsp:nvSpPr>
      <dsp:spPr>
        <a:xfrm>
          <a:off x="0" y="4488193"/>
          <a:ext cx="5418971" cy="1389960"/>
        </a:xfrm>
        <a:prstGeom prst="roundRect">
          <a:avLst/>
        </a:prstGeom>
        <a:solidFill>
          <a:schemeClr val="accent2">
            <a:hueOff val="-737226"/>
            <a:satOff val="88670"/>
            <a:lumOff val="1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 7,99,992</a:t>
          </a:r>
        </a:p>
      </dsp:txBody>
      <dsp:txXfrm>
        <a:off x="67852" y="4556045"/>
        <a:ext cx="5283267" cy="1254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3AAE3-9CA1-554B-88E6-D5856CB8C166}">
      <dsp:nvSpPr>
        <dsp:cNvPr id="0" name=""/>
        <dsp:cNvSpPr/>
      </dsp:nvSpPr>
      <dsp:spPr>
        <a:xfrm>
          <a:off x="0" y="230716"/>
          <a:ext cx="4885203" cy="17491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Commas are placed to the numbers to help us read and write large numbers easily. As per Indian system of numeration, the first comma is placed after the hundreds place. Commas are then placed after every two digits.</a:t>
          </a:r>
        </a:p>
      </dsp:txBody>
      <dsp:txXfrm>
        <a:off x="85386" y="316102"/>
        <a:ext cx="4714431" cy="1578378"/>
      </dsp:txXfrm>
    </dsp:sp>
    <dsp:sp modelId="{426F0CBB-46BA-4841-85B5-76EECA19E1E6}">
      <dsp:nvSpPr>
        <dsp:cNvPr id="0" name=""/>
        <dsp:cNvSpPr/>
      </dsp:nvSpPr>
      <dsp:spPr>
        <a:xfrm>
          <a:off x="0" y="2167066"/>
          <a:ext cx="4885203" cy="576135"/>
        </a:xfrm>
        <a:prstGeom prst="roundRect">
          <a:avLst/>
        </a:prstGeom>
        <a:solidFill>
          <a:schemeClr val="accent2">
            <a:hueOff val="-737226"/>
            <a:satOff val="88670"/>
            <a:lumOff val="1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Let us consider some examples:</a:t>
          </a:r>
        </a:p>
      </dsp:txBody>
      <dsp:txXfrm>
        <a:off x="28125" y="2195191"/>
        <a:ext cx="4828953" cy="519885"/>
      </dsp:txXfrm>
    </dsp:sp>
    <dsp:sp modelId="{E8224D7B-52FC-6545-ACF6-EBB8D523E22C}">
      <dsp:nvSpPr>
        <dsp:cNvPr id="0" name=""/>
        <dsp:cNvSpPr/>
      </dsp:nvSpPr>
      <dsp:spPr>
        <a:xfrm>
          <a:off x="0" y="2743201"/>
          <a:ext cx="4885203" cy="315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i="1" kern="1200" dirty="0"/>
            <a:t>Example 1:</a:t>
          </a:r>
          <a:r>
            <a:rPr lang="en-US" sz="1800" kern="1200" dirty="0"/>
            <a:t> Using Hindu-Arabic system, read the number 850746</a:t>
          </a:r>
        </a:p>
        <a:p>
          <a:pPr marL="171450" lvl="1" indent="-171450" algn="l" defTabSz="800100">
            <a:lnSpc>
              <a:spcPct val="90000"/>
            </a:lnSpc>
            <a:spcBef>
              <a:spcPct val="0"/>
            </a:spcBef>
            <a:spcAft>
              <a:spcPct val="20000"/>
            </a:spcAft>
            <a:buChar char="•"/>
          </a:pPr>
          <a:r>
            <a:rPr lang="en-US" sz="1800" i="1" kern="1200" dirty="0"/>
            <a:t>Solution:</a:t>
          </a:r>
          <a:r>
            <a:rPr lang="en-US" sz="1800" kern="1200" dirty="0"/>
            <a:t> 8,50,746 – Eighty Lakh Fifty Thousand Seven Hundred Forty Six. </a:t>
          </a:r>
        </a:p>
        <a:p>
          <a:pPr marL="171450" lvl="1" indent="-171450" algn="l" defTabSz="800100">
            <a:lnSpc>
              <a:spcPct val="90000"/>
            </a:lnSpc>
            <a:spcBef>
              <a:spcPct val="0"/>
            </a:spcBef>
            <a:spcAft>
              <a:spcPct val="20000"/>
            </a:spcAft>
            <a:buChar char="•"/>
          </a:pPr>
          <a:r>
            <a:rPr lang="en-US" sz="1800" i="1" kern="1200" dirty="0"/>
            <a:t>Example 2:</a:t>
          </a:r>
          <a:r>
            <a:rPr lang="en-US" sz="1800" kern="1200" dirty="0"/>
            <a:t> Write four crores fifteen lakh fifty thousand five hundred twenty seven in the numeral form using the Hindu-Arabic system.</a:t>
          </a:r>
        </a:p>
        <a:p>
          <a:pPr marL="171450" lvl="1" indent="-171450" algn="l" defTabSz="800100">
            <a:lnSpc>
              <a:spcPct val="90000"/>
            </a:lnSpc>
            <a:spcBef>
              <a:spcPct val="0"/>
            </a:spcBef>
            <a:spcAft>
              <a:spcPct val="20000"/>
            </a:spcAft>
            <a:buChar char="•"/>
          </a:pPr>
          <a:r>
            <a:rPr lang="en-US" sz="1800" i="1" kern="1200" dirty="0"/>
            <a:t>Solution:</a:t>
          </a:r>
          <a:r>
            <a:rPr lang="en-US" sz="1800" kern="1200" dirty="0"/>
            <a:t> 4,15,50,527</a:t>
          </a:r>
        </a:p>
      </dsp:txBody>
      <dsp:txXfrm>
        <a:off x="0" y="2743201"/>
        <a:ext cx="4885203" cy="31538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Font typeface="Calibri"/>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39096241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Font typeface="Calibri"/>
                <a:buNone/>
              </a:p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101341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3" name="Google Shape;23;p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38" name="Google Shape;38;p6"/>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Google Shape;39;p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4" name="Google Shape;44;p7"/>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51" name="Google Shape;51;p8"/>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0" name="Google Shape;60;p9"/>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7" name="Google Shape;67;p10"/>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74" name="Google Shape;74;p11"/>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80" name="Google Shape;80;p12"/>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4026" y="2043663"/>
            <a:ext cx="4578895" cy="2031055"/>
          </a:xfrm>
        </p:spPr>
        <p:txBody>
          <a:bodyPr vert="horz" lIns="91440" tIns="45720" rIns="91440" bIns="45720" rtlCol="0" anchor="b">
            <a:normAutofit/>
          </a:bodyPr>
          <a:lstStyle/>
          <a:p>
            <a:pPr marL="342900" lvl="0" indent="63500">
              <a:lnSpc>
                <a:spcPct val="90000"/>
              </a:lnSpc>
              <a:spcBef>
                <a:spcPct val="0"/>
              </a:spcBef>
            </a:pPr>
            <a:r>
              <a:rPr lang="en-US" sz="2900" b="1" kern="1200">
                <a:solidFill>
                  <a:srgbClr val="FFFFFF"/>
                </a:solidFill>
                <a:latin typeface="+mj-lt"/>
                <a:ea typeface="+mj-ea"/>
                <a:cs typeface="+mj-cs"/>
              </a:rPr>
              <a:t>NATURAL NUMBERS </a:t>
            </a:r>
            <a:br>
              <a:rPr lang="en-US" sz="2900" b="1" kern="1200">
                <a:solidFill>
                  <a:srgbClr val="FFFFFF"/>
                </a:solidFill>
                <a:latin typeface="+mj-lt"/>
                <a:ea typeface="+mj-ea"/>
                <a:cs typeface="+mj-cs"/>
              </a:rPr>
            </a:br>
            <a:r>
              <a:rPr lang="en-US" sz="2900" b="1" kern="1200">
                <a:solidFill>
                  <a:srgbClr val="FFFFFF"/>
                </a:solidFill>
                <a:latin typeface="+mj-lt"/>
                <a:ea typeface="+mj-ea"/>
                <a:cs typeface="+mj-cs"/>
              </a:rPr>
              <a:t> AND </a:t>
            </a:r>
            <a:br>
              <a:rPr lang="en-US" sz="2900" b="1" kern="1200">
                <a:solidFill>
                  <a:srgbClr val="FFFFFF"/>
                </a:solidFill>
                <a:latin typeface="+mj-lt"/>
                <a:ea typeface="+mj-ea"/>
                <a:cs typeface="+mj-cs"/>
              </a:rPr>
            </a:br>
            <a:r>
              <a:rPr lang="en-US" sz="2900" b="1" kern="1200">
                <a:solidFill>
                  <a:srgbClr val="FFFFFF"/>
                </a:solidFill>
                <a:latin typeface="+mj-lt"/>
                <a:ea typeface="+mj-ea"/>
                <a:cs typeface="+mj-cs"/>
              </a:rPr>
              <a:t>    WHOLE NUMBERS</a:t>
            </a:r>
            <a:br>
              <a:rPr lang="en-US" sz="2900" b="1" kern="1200">
                <a:solidFill>
                  <a:srgbClr val="FFFFFF"/>
                </a:solidFill>
                <a:latin typeface="+mj-lt"/>
                <a:ea typeface="+mj-ea"/>
                <a:cs typeface="+mj-cs"/>
              </a:rPr>
            </a:br>
            <a:endParaRPr lang="en-US" sz="2900" kern="1200">
              <a:solidFill>
                <a:srgbClr val="FFFFFF"/>
              </a:solidFill>
              <a:latin typeface="+mj-lt"/>
              <a:ea typeface="+mj-ea"/>
              <a:cs typeface="+mj-cs"/>
            </a:endParaRPr>
          </a:p>
        </p:txBody>
      </p:sp>
    </p:spTree>
    <p:extLst>
      <p:ext uri="{BB962C8B-B14F-4D97-AF65-F5344CB8AC3E}">
        <p14:creationId xmlns:p14="http://schemas.microsoft.com/office/powerpoint/2010/main" xmlns="" val="568018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3100" b="1" dirty="0">
                <a:solidFill>
                  <a:schemeClr val="accent1"/>
                </a:solidFill>
                <a:latin typeface="Times New Roman" pitchFamily="18" charset="0"/>
                <a:cs typeface="Times New Roman" pitchFamily="18" charset="0"/>
              </a:rPr>
              <a:t>International System of Numeration</a:t>
            </a:r>
            <a:endParaRPr lang="en-US" sz="3100" dirty="0">
              <a:solidFill>
                <a:schemeClr val="accent1"/>
              </a:solidFill>
            </a:endParaRPr>
          </a:p>
        </p:txBody>
      </p:sp>
      <p:cxnSp>
        <p:nvCxnSpPr>
          <p:cNvPr id="39"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90723" y="381000"/>
            <a:ext cx="5412090" cy="6156960"/>
          </a:xfrm>
        </p:spPr>
        <p:txBody>
          <a:bodyPr anchor="ctr">
            <a:normAutofit lnSpcReduction="10000"/>
          </a:bodyPr>
          <a:lstStyle/>
          <a:p>
            <a:pPr>
              <a:lnSpc>
                <a:spcPct val="90000"/>
              </a:lnSpc>
            </a:pPr>
            <a:r>
              <a:rPr lang="en-US" sz="2000" i="1" dirty="0">
                <a:latin typeface="Times New Roman" pitchFamily="18" charset="0"/>
                <a:cs typeface="Times New Roman" pitchFamily="18" charset="0"/>
              </a:rPr>
              <a:t>Example 1:</a:t>
            </a:r>
            <a:r>
              <a:rPr lang="en-US" sz="2000" dirty="0">
                <a:latin typeface="Times New Roman" pitchFamily="18" charset="0"/>
                <a:cs typeface="Times New Roman" pitchFamily="18" charset="0"/>
              </a:rPr>
              <a:t> Using the International system,    	            write the number; Six million, four 	            hundred and eleven thousand, two 	            hundred and sixty.</a:t>
            </a:r>
          </a:p>
          <a:p>
            <a:pPr marL="25400" indent="0">
              <a:lnSpc>
                <a:spcPct val="90000"/>
              </a:lnSpc>
              <a:buNone/>
            </a:pPr>
            <a:r>
              <a:rPr lang="en-US" sz="2000" i="1" dirty="0">
                <a:latin typeface="Times New Roman" pitchFamily="18" charset="0"/>
                <a:cs typeface="Times New Roman" pitchFamily="18" charset="0"/>
              </a:rPr>
              <a:t>      Solution: </a:t>
            </a:r>
            <a:r>
              <a:rPr lang="en-US" sz="2000" dirty="0">
                <a:latin typeface="Times New Roman" pitchFamily="18" charset="0"/>
                <a:cs typeface="Times New Roman" pitchFamily="18" charset="0"/>
              </a:rPr>
              <a:t> 6,411,260.</a:t>
            </a:r>
          </a:p>
          <a:p>
            <a:pPr>
              <a:lnSpc>
                <a:spcPct val="90000"/>
              </a:lnSpc>
            </a:pPr>
            <a:r>
              <a:rPr lang="en-US" sz="2000" i="1" dirty="0">
                <a:latin typeface="Times New Roman" pitchFamily="18" charset="0"/>
                <a:cs typeface="Times New Roman" pitchFamily="18" charset="0"/>
              </a:rPr>
              <a:t>Example 2:</a:t>
            </a:r>
            <a:r>
              <a:rPr lang="en-US" sz="2000" dirty="0">
                <a:latin typeface="Times New Roman" pitchFamily="18" charset="0"/>
                <a:cs typeface="Times New Roman" pitchFamily="18" charset="0"/>
              </a:rPr>
              <a:t> Using the international system,    	            read the number 7456123.</a:t>
            </a:r>
          </a:p>
          <a:p>
            <a:pPr marL="25400" indent="0">
              <a:lnSpc>
                <a:spcPct val="90000"/>
              </a:lnSpc>
              <a:buNone/>
            </a:pPr>
            <a:r>
              <a:rPr lang="en-US" sz="2000" i="1" dirty="0">
                <a:latin typeface="Times New Roman" pitchFamily="18" charset="0"/>
                <a:cs typeface="Times New Roman" pitchFamily="18" charset="0"/>
              </a:rPr>
              <a:t>      Solution:</a:t>
            </a:r>
            <a:r>
              <a:rPr lang="en-US" sz="2000" dirty="0">
                <a:latin typeface="Times New Roman" pitchFamily="18" charset="0"/>
                <a:cs typeface="Times New Roman" pitchFamily="18" charset="0"/>
              </a:rPr>
              <a:t> Seven million Four Hundred Fifty six         	        thousand one hundred twenty three.</a:t>
            </a:r>
          </a:p>
          <a:p>
            <a:pPr>
              <a:lnSpc>
                <a:spcPct val="90000"/>
              </a:lnSpc>
            </a:pPr>
            <a:r>
              <a:rPr lang="en-US" sz="2000" i="1" dirty="0">
                <a:latin typeface="Times New Roman" pitchFamily="18" charset="0"/>
                <a:cs typeface="Times New Roman" pitchFamily="18" charset="0"/>
              </a:rPr>
              <a:t>Example 3:</a:t>
            </a:r>
            <a:r>
              <a:rPr lang="en-US" sz="2000" dirty="0">
                <a:latin typeface="Times New Roman" pitchFamily="18" charset="0"/>
                <a:cs typeface="Times New Roman" pitchFamily="18" charset="0"/>
              </a:rPr>
              <a:t>  Write the number in words: 	              12,367,169.</a:t>
            </a:r>
          </a:p>
          <a:p>
            <a:pPr marL="25400" indent="0">
              <a:lnSpc>
                <a:spcPct val="90000"/>
              </a:lnSpc>
              <a:buNone/>
            </a:pPr>
            <a:r>
              <a:rPr lang="en-US" sz="2000" i="1" dirty="0">
                <a:latin typeface="Times New Roman" pitchFamily="18" charset="0"/>
                <a:cs typeface="Times New Roman" pitchFamily="18" charset="0"/>
              </a:rPr>
              <a:t>     Solution: </a:t>
            </a:r>
            <a:r>
              <a:rPr lang="en-US" sz="2000" dirty="0">
                <a:latin typeface="Times New Roman" pitchFamily="18" charset="0"/>
                <a:cs typeface="Times New Roman" pitchFamily="18" charset="0"/>
              </a:rPr>
              <a:t> Twelve million, three hundred and 	        sixty-seven thousand, one hundred 	        and sixty-nine.</a:t>
            </a:r>
          </a:p>
          <a:p>
            <a:pPr>
              <a:lnSpc>
                <a:spcPct val="90000"/>
              </a:lnSpc>
            </a:pPr>
            <a:r>
              <a:rPr lang="en-US" sz="2000" i="1" dirty="0">
                <a:latin typeface="Times New Roman" pitchFamily="18" charset="0"/>
                <a:cs typeface="Times New Roman" pitchFamily="18" charset="0"/>
              </a:rPr>
              <a:t>Example 4:</a:t>
            </a:r>
            <a:r>
              <a:rPr lang="en-US" sz="2000" dirty="0">
                <a:latin typeface="Times New Roman" pitchFamily="18" charset="0"/>
                <a:cs typeface="Times New Roman" pitchFamily="18" charset="0"/>
              </a:rPr>
              <a:t> Write seven hundred forty three 	            million eight hundred thirteen 	            thousand two hundred fifty six in 	            the numeral form using the 	        	            international system.</a:t>
            </a:r>
          </a:p>
          <a:p>
            <a:pPr marL="25400" indent="0">
              <a:lnSpc>
                <a:spcPct val="90000"/>
              </a:lnSpc>
              <a:buNone/>
            </a:pPr>
            <a:r>
              <a:rPr lang="en-US" sz="2000" i="1" dirty="0">
                <a:latin typeface="Times New Roman" pitchFamily="18" charset="0"/>
                <a:cs typeface="Times New Roman" pitchFamily="18" charset="0"/>
              </a:rPr>
              <a:t>      Solution</a:t>
            </a:r>
            <a:r>
              <a:rPr lang="en-US" sz="2000" dirty="0">
                <a:latin typeface="Times New Roman" pitchFamily="18" charset="0"/>
                <a:cs typeface="Times New Roman" pitchFamily="18" charset="0"/>
              </a:rPr>
              <a:t>: 743,813,256.</a:t>
            </a:r>
          </a:p>
          <a:p>
            <a:pPr>
              <a:lnSpc>
                <a:spcPct val="90000"/>
              </a:lnSpc>
            </a:pPr>
            <a:endParaRPr lang="en-US" sz="1500" dirty="0">
              <a:latin typeface="Times New Roman" pitchFamily="18" charset="0"/>
              <a:cs typeface="Times New Roman" pitchFamily="18" charset="0"/>
            </a:endParaRPr>
          </a:p>
        </p:txBody>
      </p:sp>
    </p:spTree>
    <p:extLst>
      <p:ext uri="{BB962C8B-B14F-4D97-AF65-F5344CB8AC3E}">
        <p14:creationId xmlns:p14="http://schemas.microsoft.com/office/powerpoint/2010/main" xmlns="" val="4068214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99C7602C-4709-479C-A2DB-2372EB6B07D2}"/>
              </a:ext>
            </a:extLst>
          </p:cNvPr>
          <p:cNvGraphicFramePr>
            <a:graphicFrameLocks noGrp="1"/>
          </p:cNvGraphicFramePr>
          <p:nvPr>
            <p:extLst>
              <p:ext uri="{D42A27DB-BD31-4B8C-83A1-F6EECF244321}">
                <p14:modId xmlns:p14="http://schemas.microsoft.com/office/powerpoint/2010/main" xmlns="" val="2676668487"/>
              </p:ext>
            </p:extLst>
          </p:nvPr>
        </p:nvGraphicFramePr>
        <p:xfrm>
          <a:off x="-13698" y="609600"/>
          <a:ext cx="9143999" cy="3200399"/>
        </p:xfrm>
        <a:graphic>
          <a:graphicData uri="http://schemas.openxmlformats.org/drawingml/2006/table">
            <a:tbl>
              <a:tblPr firstRow="1" firstCol="1" bandRow="1">
                <a:tableStyleId>{F5AB1C69-6EDB-4FF4-983F-18BD219EF322}</a:tableStyleId>
              </a:tblPr>
              <a:tblGrid>
                <a:gridCol w="1261242">
                  <a:extLst>
                    <a:ext uri="{9D8B030D-6E8A-4147-A177-3AD203B41FA5}">
                      <a16:colId xmlns:a16="http://schemas.microsoft.com/office/drawing/2014/main" xmlns="" val="2265043617"/>
                    </a:ext>
                  </a:extLst>
                </a:gridCol>
                <a:gridCol w="1103586">
                  <a:extLst>
                    <a:ext uri="{9D8B030D-6E8A-4147-A177-3AD203B41FA5}">
                      <a16:colId xmlns:a16="http://schemas.microsoft.com/office/drawing/2014/main" xmlns="" val="2762997666"/>
                    </a:ext>
                  </a:extLst>
                </a:gridCol>
                <a:gridCol w="1024758">
                  <a:extLst>
                    <a:ext uri="{9D8B030D-6E8A-4147-A177-3AD203B41FA5}">
                      <a16:colId xmlns:a16="http://schemas.microsoft.com/office/drawing/2014/main" xmlns="" val="2505492017"/>
                    </a:ext>
                  </a:extLst>
                </a:gridCol>
                <a:gridCol w="867104">
                  <a:extLst>
                    <a:ext uri="{9D8B030D-6E8A-4147-A177-3AD203B41FA5}">
                      <a16:colId xmlns:a16="http://schemas.microsoft.com/office/drawing/2014/main" xmlns="" val="743069220"/>
                    </a:ext>
                  </a:extLst>
                </a:gridCol>
                <a:gridCol w="1024758">
                  <a:extLst>
                    <a:ext uri="{9D8B030D-6E8A-4147-A177-3AD203B41FA5}">
                      <a16:colId xmlns:a16="http://schemas.microsoft.com/office/drawing/2014/main" xmlns="" val="2625718271"/>
                    </a:ext>
                  </a:extLst>
                </a:gridCol>
                <a:gridCol w="1024758">
                  <a:extLst>
                    <a:ext uri="{9D8B030D-6E8A-4147-A177-3AD203B41FA5}">
                      <a16:colId xmlns:a16="http://schemas.microsoft.com/office/drawing/2014/main" xmlns="" val="1563069055"/>
                    </a:ext>
                  </a:extLst>
                </a:gridCol>
                <a:gridCol w="945932">
                  <a:extLst>
                    <a:ext uri="{9D8B030D-6E8A-4147-A177-3AD203B41FA5}">
                      <a16:colId xmlns:a16="http://schemas.microsoft.com/office/drawing/2014/main" xmlns="" val="114029600"/>
                    </a:ext>
                  </a:extLst>
                </a:gridCol>
                <a:gridCol w="825062">
                  <a:extLst>
                    <a:ext uri="{9D8B030D-6E8A-4147-A177-3AD203B41FA5}">
                      <a16:colId xmlns:a16="http://schemas.microsoft.com/office/drawing/2014/main" xmlns="" val="2206132422"/>
                    </a:ext>
                  </a:extLst>
                </a:gridCol>
                <a:gridCol w="533400">
                  <a:extLst>
                    <a:ext uri="{9D8B030D-6E8A-4147-A177-3AD203B41FA5}">
                      <a16:colId xmlns:a16="http://schemas.microsoft.com/office/drawing/2014/main" xmlns="" val="2094972617"/>
                    </a:ext>
                  </a:extLst>
                </a:gridCol>
                <a:gridCol w="533399">
                  <a:extLst>
                    <a:ext uri="{9D8B030D-6E8A-4147-A177-3AD203B41FA5}">
                      <a16:colId xmlns:a16="http://schemas.microsoft.com/office/drawing/2014/main" xmlns="" val="2988348724"/>
                    </a:ext>
                  </a:extLst>
                </a:gridCol>
              </a:tblGrid>
              <a:tr h="1037190">
                <a:tc>
                  <a:txBody>
                    <a:bodyPr/>
                    <a:lstStyle/>
                    <a:p>
                      <a:pPr algn="ctr">
                        <a:lnSpc>
                          <a:spcPct val="107000"/>
                        </a:lnSpc>
                        <a:spcBef>
                          <a:spcPts val="1200"/>
                        </a:spcBef>
                        <a:spcAft>
                          <a:spcPts val="0"/>
                        </a:spcAft>
                      </a:pPr>
                      <a:r>
                        <a:rPr lang="en-IN" sz="1300" dirty="0">
                          <a:solidFill>
                            <a:schemeClr val="tx1"/>
                          </a:solidFill>
                          <a:effectLst/>
                        </a:rPr>
                        <a:t>Indian Numeration</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Ten Crore</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Crore</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Ten lakh</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Lakh</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Ten Thousand</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Thousand</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Hundred</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Ten</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One</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11840487"/>
                  </a:ext>
                </a:extLst>
              </a:tr>
              <a:tr h="836028">
                <a:tc>
                  <a:txBody>
                    <a:bodyPr/>
                    <a:lstStyle/>
                    <a:p>
                      <a:pPr algn="ctr">
                        <a:lnSpc>
                          <a:spcPct val="107000"/>
                        </a:lnSpc>
                        <a:spcBef>
                          <a:spcPts val="1200"/>
                        </a:spcBef>
                        <a:spcAft>
                          <a:spcPts val="0"/>
                        </a:spcAft>
                      </a:pPr>
                      <a:r>
                        <a:rPr lang="en-IN" sz="1300">
                          <a:solidFill>
                            <a:schemeClr val="tx1"/>
                          </a:solidFill>
                          <a:effectLst/>
                        </a:rPr>
                        <a:t>Numbers</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1200"/>
                        </a:spcBef>
                        <a:spcAft>
                          <a:spcPts val="0"/>
                        </a:spcAft>
                      </a:pPr>
                      <a:r>
                        <a:rPr lang="en-IN" sz="1300" dirty="0">
                          <a:solidFill>
                            <a:schemeClr val="tx1"/>
                          </a:solidFill>
                          <a:effectLst/>
                        </a:rPr>
                        <a:t>100000000</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1200"/>
                        </a:spcBef>
                        <a:spcAft>
                          <a:spcPts val="0"/>
                        </a:spcAft>
                      </a:pPr>
                      <a:r>
                        <a:rPr lang="en-IN" sz="1300" dirty="0">
                          <a:solidFill>
                            <a:schemeClr val="tx1"/>
                          </a:solidFill>
                          <a:effectLst/>
                        </a:rPr>
                        <a:t>10000000</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1200"/>
                        </a:spcBef>
                        <a:spcAft>
                          <a:spcPts val="0"/>
                        </a:spcAft>
                      </a:pPr>
                      <a:r>
                        <a:rPr lang="en-IN" sz="1300" dirty="0">
                          <a:solidFill>
                            <a:schemeClr val="tx1"/>
                          </a:solidFill>
                          <a:effectLst/>
                        </a:rPr>
                        <a:t>1000000</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1200"/>
                        </a:spcBef>
                        <a:spcAft>
                          <a:spcPts val="0"/>
                        </a:spcAft>
                      </a:pPr>
                      <a:r>
                        <a:rPr lang="en-IN" sz="1300" dirty="0">
                          <a:solidFill>
                            <a:schemeClr val="tx1"/>
                          </a:solidFill>
                          <a:effectLst/>
                        </a:rPr>
                        <a:t>100000</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10000</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1000</a:t>
                      </a:r>
                      <a:endParaRPr lang="en-IN"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100</a:t>
                      </a:r>
                      <a:endParaRPr lang="en-IN" sz="13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10</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1</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75888835"/>
                  </a:ext>
                </a:extLst>
              </a:tr>
              <a:tr h="1327181">
                <a:tc>
                  <a:txBody>
                    <a:bodyPr/>
                    <a:lstStyle/>
                    <a:p>
                      <a:pPr algn="ctr">
                        <a:lnSpc>
                          <a:spcPct val="107000"/>
                        </a:lnSpc>
                        <a:spcBef>
                          <a:spcPts val="1200"/>
                        </a:spcBef>
                        <a:spcAft>
                          <a:spcPts val="0"/>
                        </a:spcAft>
                      </a:pPr>
                      <a:r>
                        <a:rPr lang="en-IN" sz="1300" dirty="0">
                          <a:solidFill>
                            <a:schemeClr val="tx1"/>
                          </a:solidFill>
                          <a:effectLst/>
                        </a:rPr>
                        <a:t>International Numeration</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a:solidFill>
                            <a:schemeClr val="tx1"/>
                          </a:solidFill>
                          <a:effectLst/>
                        </a:rPr>
                        <a:t>Hundred Million</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Ten Million</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Million</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Hundred Thousand</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Ten Thousand</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Thousand</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Hundred</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Tens</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1200"/>
                        </a:spcBef>
                        <a:spcAft>
                          <a:spcPts val="0"/>
                        </a:spcAft>
                      </a:pPr>
                      <a:r>
                        <a:rPr lang="en-IN" sz="1300" dirty="0">
                          <a:solidFill>
                            <a:schemeClr val="tx1"/>
                          </a:solidFill>
                          <a:effectLst/>
                        </a:rPr>
                        <a:t>Ones</a:t>
                      </a:r>
                      <a:endParaRPr lang="en-IN"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91035621"/>
                  </a:ext>
                </a:extLst>
              </a:tr>
            </a:tbl>
          </a:graphicData>
        </a:graphic>
      </p:graphicFrame>
      <p:sp>
        <p:nvSpPr>
          <p:cNvPr id="9" name="TextBox 8">
            <a:extLst>
              <a:ext uri="{FF2B5EF4-FFF2-40B4-BE49-F238E27FC236}">
                <a16:creationId xmlns:a16="http://schemas.microsoft.com/office/drawing/2014/main" xmlns="" id="{BB59D6AD-2813-4A28-B1E6-DE211CEE5270}"/>
              </a:ext>
            </a:extLst>
          </p:cNvPr>
          <p:cNvSpPr txBox="1"/>
          <p:nvPr/>
        </p:nvSpPr>
        <p:spPr>
          <a:xfrm>
            <a:off x="533400" y="4267200"/>
            <a:ext cx="8229600" cy="2246769"/>
          </a:xfrm>
          <a:prstGeom prst="rect">
            <a:avLst/>
          </a:prstGeom>
          <a:noFill/>
        </p:spPr>
        <p:txBody>
          <a:bodyPr wrap="square" rtlCol="0">
            <a:spAutoFit/>
          </a:bodyPr>
          <a:lstStyle/>
          <a:p>
            <a:r>
              <a:rPr lang="en-IN" sz="2800" dirty="0">
                <a:latin typeface="Times New Roman" panose="02020603050405020304" pitchFamily="18" charset="0"/>
                <a:cs typeface="Times New Roman" panose="02020603050405020304" pitchFamily="18" charset="0"/>
              </a:rPr>
              <a:t>Comparing the two numeral systems we observe that:</a:t>
            </a:r>
            <a:br>
              <a:rPr lang="en-IN" sz="2800" dirty="0">
                <a:latin typeface="Times New Roman" panose="02020603050405020304" pitchFamily="18" charset="0"/>
                <a:cs typeface="Times New Roman" panose="02020603050405020304" pitchFamily="18" charset="0"/>
              </a:rPr>
            </a:br>
            <a:r>
              <a:rPr lang="en-IN" sz="2800" dirty="0">
                <a:latin typeface="Times New Roman" panose="02020603050405020304" pitchFamily="18" charset="0"/>
                <a:cs typeface="Times New Roman" panose="02020603050405020304" pitchFamily="18" charset="0"/>
              </a:rPr>
              <a:t>100 thousands = 1 lakh</a:t>
            </a:r>
            <a:br>
              <a:rPr lang="en-IN" sz="2800" dirty="0">
                <a:latin typeface="Times New Roman" panose="02020603050405020304" pitchFamily="18" charset="0"/>
                <a:cs typeface="Times New Roman" panose="02020603050405020304" pitchFamily="18" charset="0"/>
              </a:rPr>
            </a:br>
            <a:r>
              <a:rPr lang="en-IN" sz="2800" dirty="0">
                <a:latin typeface="Times New Roman" panose="02020603050405020304" pitchFamily="18" charset="0"/>
                <a:cs typeface="Times New Roman" panose="02020603050405020304" pitchFamily="18" charset="0"/>
              </a:rPr>
              <a:t>1 million = 10 lakhs</a:t>
            </a:r>
            <a:br>
              <a:rPr lang="en-IN" sz="2800" dirty="0">
                <a:latin typeface="Times New Roman" panose="02020603050405020304" pitchFamily="18" charset="0"/>
                <a:cs typeface="Times New Roman" panose="02020603050405020304" pitchFamily="18" charset="0"/>
              </a:rPr>
            </a:br>
            <a:r>
              <a:rPr lang="en-IN" sz="2800" dirty="0">
                <a:latin typeface="Times New Roman" panose="02020603050405020304" pitchFamily="18" charset="0"/>
                <a:cs typeface="Times New Roman" panose="02020603050405020304" pitchFamily="18" charset="0"/>
              </a:rPr>
              <a:t>10 millions = 1 crore</a:t>
            </a:r>
            <a:br>
              <a:rPr lang="en-IN" sz="2800" dirty="0">
                <a:latin typeface="Times New Roman" panose="02020603050405020304" pitchFamily="18" charset="0"/>
                <a:cs typeface="Times New Roman" panose="02020603050405020304" pitchFamily="18" charset="0"/>
              </a:rPr>
            </a:br>
            <a:r>
              <a:rPr lang="en-IN" sz="2800" dirty="0">
                <a:latin typeface="Times New Roman" panose="02020603050405020304" pitchFamily="18" charset="0"/>
                <a:cs typeface="Times New Roman" panose="02020603050405020304" pitchFamily="18" charset="0"/>
              </a:rPr>
              <a:t>100 millions= 10 crores</a:t>
            </a:r>
            <a:endParaRPr lang="en-IN" sz="2800" dirty="0"/>
          </a:p>
        </p:txBody>
      </p:sp>
    </p:spTree>
    <p:extLst>
      <p:ext uri="{BB962C8B-B14F-4D97-AF65-F5344CB8AC3E}">
        <p14:creationId xmlns:p14="http://schemas.microsoft.com/office/powerpoint/2010/main" xmlns="" val="3378982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795A583-F2F6-4897-B2BA-C13EC64ACBF8}"/>
              </a:ext>
            </a:extLst>
          </p:cNvPr>
          <p:cNvSpPr txBox="1"/>
          <p:nvPr/>
        </p:nvSpPr>
        <p:spPr>
          <a:xfrm>
            <a:off x="609600" y="685800"/>
            <a:ext cx="7924800" cy="5262979"/>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Example 1</a:t>
            </a:r>
            <a:r>
              <a:rPr lang="en-IN" sz="2400" dirty="0">
                <a:latin typeface="Times New Roman" panose="02020603050405020304" pitchFamily="18" charset="0"/>
                <a:cs typeface="Times New Roman" panose="02020603050405020304" pitchFamily="18" charset="0"/>
              </a:rPr>
              <a:t>: How many lakhs make 5 millions?</a:t>
            </a:r>
          </a:p>
          <a:p>
            <a:endParaRPr lang="en-IN" sz="2400" dirty="0">
              <a:latin typeface="Times New Roman" panose="02020603050405020304" pitchFamily="18" charset="0"/>
              <a:cs typeface="Times New Roman" panose="02020603050405020304" pitchFamily="18" charset="0"/>
            </a:endParaRPr>
          </a:p>
          <a:p>
            <a:r>
              <a:rPr lang="en-IN" sz="2400" b="1" dirty="0">
                <a:latin typeface="Times New Roman" panose="02020603050405020304" pitchFamily="18" charset="0"/>
                <a:cs typeface="Times New Roman" panose="02020603050405020304" pitchFamily="18" charset="0"/>
              </a:rPr>
              <a:t>Solution: </a:t>
            </a:r>
            <a:r>
              <a:rPr lang="en-IN" sz="2400" dirty="0">
                <a:latin typeface="Times New Roman" panose="02020603050405020304" pitchFamily="18" charset="0"/>
                <a:cs typeface="Times New Roman" panose="02020603050405020304" pitchFamily="18" charset="0"/>
              </a:rPr>
              <a:t>5 millions = 5 x </a:t>
            </a:r>
            <a:r>
              <a:rPr lang="en-IN" sz="2400" u="sng" dirty="0">
                <a:latin typeface="Times New Roman" panose="02020603050405020304" pitchFamily="18" charset="0"/>
                <a:cs typeface="Times New Roman" panose="02020603050405020304" pitchFamily="18" charset="0"/>
              </a:rPr>
              <a:t>1 million</a:t>
            </a:r>
          </a:p>
          <a:p>
            <a:r>
              <a:rPr lang="en-IN" sz="2400" b="1"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 5 x 10 lakhs</a:t>
            </a:r>
          </a:p>
          <a:p>
            <a:r>
              <a:rPr lang="en-IN" sz="2400" b="1"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 50 lakhs</a:t>
            </a:r>
          </a:p>
          <a:p>
            <a:endParaRPr lang="en-IN" sz="2400" b="1" dirty="0">
              <a:latin typeface="Times New Roman" panose="02020603050405020304" pitchFamily="18" charset="0"/>
              <a:cs typeface="Times New Roman" panose="02020603050405020304" pitchFamily="18" charset="0"/>
            </a:endParaRPr>
          </a:p>
          <a:p>
            <a:endParaRPr lang="en-IN" sz="2400" b="1" dirty="0">
              <a:latin typeface="Times New Roman" panose="02020603050405020304" pitchFamily="18" charset="0"/>
              <a:cs typeface="Times New Roman" panose="02020603050405020304" pitchFamily="18" charset="0"/>
            </a:endParaRPr>
          </a:p>
          <a:p>
            <a:endParaRPr lang="en-IN" sz="2400" b="1" dirty="0">
              <a:latin typeface="Times New Roman" panose="02020603050405020304" pitchFamily="18" charset="0"/>
              <a:cs typeface="Times New Roman" panose="02020603050405020304" pitchFamily="18" charset="0"/>
            </a:endParaRPr>
          </a:p>
          <a:p>
            <a:endParaRPr lang="en-IN" sz="2400" b="1" dirty="0">
              <a:latin typeface="Times New Roman" panose="02020603050405020304" pitchFamily="18" charset="0"/>
              <a:cs typeface="Times New Roman" panose="02020603050405020304" pitchFamily="18" charset="0"/>
            </a:endParaRPr>
          </a:p>
          <a:p>
            <a:r>
              <a:rPr lang="en-IN" sz="2400" b="1" dirty="0">
                <a:latin typeface="Times New Roman" panose="02020603050405020304" pitchFamily="18" charset="0"/>
                <a:cs typeface="Times New Roman" panose="02020603050405020304" pitchFamily="18" charset="0"/>
              </a:rPr>
              <a:t>Example2: </a:t>
            </a:r>
            <a:r>
              <a:rPr lang="en-IN" sz="2400" dirty="0">
                <a:latin typeface="Times New Roman" panose="02020603050405020304" pitchFamily="18" charset="0"/>
                <a:cs typeface="Times New Roman" panose="02020603050405020304" pitchFamily="18" charset="0"/>
              </a:rPr>
              <a:t>How many millions make 3 crore?</a:t>
            </a:r>
          </a:p>
          <a:p>
            <a:endParaRPr lang="en-IN" sz="2400" dirty="0">
              <a:latin typeface="Times New Roman" panose="02020603050405020304" pitchFamily="18" charset="0"/>
              <a:cs typeface="Times New Roman" panose="02020603050405020304" pitchFamily="18" charset="0"/>
            </a:endParaRPr>
          </a:p>
          <a:p>
            <a:r>
              <a:rPr lang="en-IN" sz="2400" b="1" dirty="0">
                <a:latin typeface="Times New Roman" panose="02020603050405020304" pitchFamily="18" charset="0"/>
                <a:cs typeface="Times New Roman" panose="02020603050405020304" pitchFamily="18" charset="0"/>
              </a:rPr>
              <a:t>Solution: </a:t>
            </a:r>
            <a:r>
              <a:rPr lang="en-IN" sz="2400" dirty="0">
                <a:latin typeface="Times New Roman" panose="02020603050405020304" pitchFamily="18" charset="0"/>
                <a:cs typeface="Times New Roman" panose="02020603050405020304" pitchFamily="18" charset="0"/>
              </a:rPr>
              <a:t>3 crore = 3 x </a:t>
            </a:r>
            <a:r>
              <a:rPr lang="en-IN" sz="2400" u="sng" dirty="0">
                <a:latin typeface="Times New Roman" panose="02020603050405020304" pitchFamily="18" charset="0"/>
                <a:cs typeface="Times New Roman" panose="02020603050405020304" pitchFamily="18" charset="0"/>
              </a:rPr>
              <a:t>1crore</a:t>
            </a:r>
          </a:p>
          <a:p>
            <a:r>
              <a:rPr lang="en-IN" sz="2400" dirty="0">
                <a:latin typeface="Times New Roman" panose="02020603050405020304" pitchFamily="18" charset="0"/>
                <a:cs typeface="Times New Roman" panose="02020603050405020304" pitchFamily="18" charset="0"/>
              </a:rPr>
              <a:t>		     = 3 x 10 millions</a:t>
            </a:r>
          </a:p>
          <a:p>
            <a:r>
              <a:rPr lang="en-IN" sz="2400" dirty="0">
                <a:latin typeface="Times New Roman" panose="02020603050405020304" pitchFamily="18" charset="0"/>
                <a:cs typeface="Times New Roman" panose="02020603050405020304" pitchFamily="18" charset="0"/>
              </a:rPr>
              <a:t>		      = 30 millions</a:t>
            </a:r>
          </a:p>
        </p:txBody>
      </p:sp>
    </p:spTree>
    <p:extLst>
      <p:ext uri="{BB962C8B-B14F-4D97-AF65-F5344CB8AC3E}">
        <p14:creationId xmlns:p14="http://schemas.microsoft.com/office/powerpoint/2010/main" xmlns="" val="2450213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xmlns=""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9">
            <a:extLst>
              <a:ext uri="{FF2B5EF4-FFF2-40B4-BE49-F238E27FC236}">
                <a16:creationId xmlns:a16="http://schemas.microsoft.com/office/drawing/2014/main" xmlns=""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6DF702ED-8BED-4C29-87C0-04DF99A77BDE}"/>
              </a:ext>
            </a:extLst>
          </p:cNvPr>
          <p:cNvSpPr>
            <a:spLocks noGrp="1"/>
          </p:cNvSpPr>
          <p:nvPr>
            <p:ph type="title"/>
          </p:nvPr>
        </p:nvSpPr>
        <p:spPr>
          <a:xfrm>
            <a:off x="884419" y="826680"/>
            <a:ext cx="7375161" cy="1325563"/>
          </a:xfrm>
        </p:spPr>
        <p:txBody>
          <a:bodyPr vert="horz" lIns="91440" tIns="45720" rIns="91440" bIns="45720" rtlCol="0" anchor="ctr">
            <a:normAutofit/>
          </a:bodyPr>
          <a:lstStyle/>
          <a:p>
            <a:pPr>
              <a:lnSpc>
                <a:spcPct val="90000"/>
              </a:lnSpc>
              <a:spcBef>
                <a:spcPct val="0"/>
              </a:spcBef>
            </a:pPr>
            <a:r>
              <a:rPr lang="en-US" sz="2700" b="1" u="sng" kern="1200">
                <a:solidFill>
                  <a:srgbClr val="FFFFFF"/>
                </a:solidFill>
                <a:latin typeface="+mj-lt"/>
                <a:ea typeface="+mj-ea"/>
                <a:cs typeface="+mj-cs"/>
              </a:rPr>
              <a:t>Formation of numbers with the given digits:</a:t>
            </a:r>
            <a:br>
              <a:rPr lang="en-US" sz="2700" b="1" u="sng" kern="1200">
                <a:solidFill>
                  <a:srgbClr val="FFFFFF"/>
                </a:solidFill>
                <a:latin typeface="+mj-lt"/>
                <a:ea typeface="+mj-ea"/>
                <a:cs typeface="+mj-cs"/>
              </a:rPr>
            </a:br>
            <a:endParaRPr lang="en-US" sz="2700" b="1" u="sng" kern="1200">
              <a:solidFill>
                <a:srgbClr val="FFFFFF"/>
              </a:solidFill>
              <a:latin typeface="+mj-lt"/>
              <a:ea typeface="+mj-ea"/>
              <a:cs typeface="+mj-cs"/>
            </a:endParaRPr>
          </a:p>
        </p:txBody>
      </p:sp>
      <p:sp>
        <p:nvSpPr>
          <p:cNvPr id="3" name="TextBox 2">
            <a:extLst>
              <a:ext uri="{FF2B5EF4-FFF2-40B4-BE49-F238E27FC236}">
                <a16:creationId xmlns:a16="http://schemas.microsoft.com/office/drawing/2014/main" xmlns="" id="{F2F2EBB8-32E4-465E-B1B5-3FC4DEA3DF45}"/>
              </a:ext>
            </a:extLst>
          </p:cNvPr>
          <p:cNvSpPr txBox="1"/>
          <p:nvPr/>
        </p:nvSpPr>
        <p:spPr>
          <a:xfrm>
            <a:off x="266701" y="2667000"/>
            <a:ext cx="8610370" cy="4038600"/>
          </a:xfrm>
          <a:prstGeom prst="rect">
            <a:avLst/>
          </a:prstGeom>
        </p:spPr>
        <p:txBody>
          <a:bodyPr vert="horz" lIns="91440" tIns="45720" rIns="91440" bIns="45720" rtlCol="0">
            <a:normAutofit lnSpcReduction="10000"/>
          </a:bodyPr>
          <a:lstStyle/>
          <a:p>
            <a:pPr>
              <a:lnSpc>
                <a:spcPct val="90000"/>
              </a:lnSpc>
              <a:spcAft>
                <a:spcPts val="600"/>
              </a:spcAft>
            </a:pPr>
            <a:r>
              <a:rPr lang="en-US" sz="1800" kern="1200" dirty="0">
                <a:latin typeface="+mn-lt"/>
                <a:ea typeface="+mn-ea"/>
                <a:cs typeface="+mn-cs"/>
              </a:rPr>
              <a:t>Numbers may be formed with or without the repetition of digits. Let us observe some of the formation of numbers without the repetition of digits.</a:t>
            </a:r>
          </a:p>
          <a:p>
            <a:pPr indent="-228600">
              <a:lnSpc>
                <a:spcPct val="90000"/>
              </a:lnSpc>
              <a:spcAft>
                <a:spcPts val="600"/>
              </a:spcAft>
              <a:buFont typeface="Arial" panose="020B0604020202020204" pitchFamily="34" charset="0"/>
              <a:buChar char="•"/>
            </a:pPr>
            <a:endParaRPr lang="en-US" sz="1800" kern="1200" dirty="0">
              <a:latin typeface="+mn-lt"/>
              <a:ea typeface="+mn-ea"/>
              <a:cs typeface="+mn-cs"/>
            </a:endParaRPr>
          </a:p>
          <a:p>
            <a:pPr>
              <a:lnSpc>
                <a:spcPct val="90000"/>
              </a:lnSpc>
              <a:spcAft>
                <a:spcPts val="600"/>
              </a:spcAft>
            </a:pPr>
            <a:r>
              <a:rPr lang="en-US" sz="1800" b="1" u="sng" kern="1200" dirty="0">
                <a:latin typeface="+mn-lt"/>
                <a:ea typeface="+mn-ea"/>
                <a:cs typeface="+mn-cs"/>
              </a:rPr>
              <a:t>2-digit numbers formed </a:t>
            </a:r>
          </a:p>
          <a:p>
            <a:pPr indent="-228600">
              <a:lnSpc>
                <a:spcPct val="90000"/>
              </a:lnSpc>
              <a:spcAft>
                <a:spcPts val="600"/>
              </a:spcAft>
              <a:buFont typeface="Arial" panose="020B0604020202020204" pitchFamily="34" charset="0"/>
              <a:buChar char="•"/>
            </a:pPr>
            <a:r>
              <a:rPr lang="en-US" sz="1800" kern="1200" dirty="0">
                <a:latin typeface="+mn-lt"/>
                <a:ea typeface="+mn-ea"/>
                <a:cs typeface="+mn-cs"/>
              </a:rPr>
              <a:t>with digits 2 and 3 are:  </a:t>
            </a:r>
            <a:r>
              <a:rPr lang="en-US" sz="1800" b="1" kern="1200" dirty="0">
                <a:latin typeface="+mn-lt"/>
                <a:ea typeface="+mn-ea"/>
                <a:cs typeface="+mn-cs"/>
              </a:rPr>
              <a:t>23 ,  32</a:t>
            </a:r>
          </a:p>
          <a:p>
            <a:pPr indent="-228600">
              <a:lnSpc>
                <a:spcPct val="90000"/>
              </a:lnSpc>
              <a:spcAft>
                <a:spcPts val="600"/>
              </a:spcAft>
              <a:buFont typeface="Arial" panose="020B0604020202020204" pitchFamily="34" charset="0"/>
              <a:buChar char="•"/>
            </a:pPr>
            <a:r>
              <a:rPr lang="en-US" sz="1800" b="1" kern="1200" dirty="0">
                <a:latin typeface="+mn-lt"/>
                <a:ea typeface="+mn-ea"/>
                <a:cs typeface="+mn-cs"/>
              </a:rPr>
              <a:t>But</a:t>
            </a:r>
            <a:r>
              <a:rPr lang="en-US" sz="1800" kern="1200" dirty="0">
                <a:latin typeface="+mn-lt"/>
                <a:ea typeface="+mn-ea"/>
                <a:cs typeface="+mn-cs"/>
              </a:rPr>
              <a:t> with the digit 0 and the digit 6, only the number 60 is formed. The number 06 is not a two-digit number.</a:t>
            </a:r>
          </a:p>
          <a:p>
            <a:pPr indent="-228600">
              <a:lnSpc>
                <a:spcPct val="90000"/>
              </a:lnSpc>
              <a:spcAft>
                <a:spcPts val="600"/>
              </a:spcAft>
              <a:buFont typeface="Arial" panose="020B0604020202020204" pitchFamily="34" charset="0"/>
              <a:buChar char="•"/>
            </a:pPr>
            <a:endParaRPr lang="en-US" sz="1800" kern="1200" dirty="0">
              <a:latin typeface="+mn-lt"/>
              <a:ea typeface="+mn-ea"/>
              <a:cs typeface="+mn-cs"/>
            </a:endParaRPr>
          </a:p>
          <a:p>
            <a:pPr>
              <a:lnSpc>
                <a:spcPct val="90000"/>
              </a:lnSpc>
              <a:spcAft>
                <a:spcPts val="600"/>
              </a:spcAft>
            </a:pPr>
            <a:r>
              <a:rPr lang="en-US" sz="1800" b="1" u="sng" kern="1200" dirty="0">
                <a:latin typeface="+mn-lt"/>
                <a:ea typeface="+mn-ea"/>
                <a:cs typeface="+mn-cs"/>
              </a:rPr>
              <a:t>3-digit numbers formed </a:t>
            </a:r>
          </a:p>
          <a:p>
            <a:pPr indent="-228600">
              <a:lnSpc>
                <a:spcPct val="90000"/>
              </a:lnSpc>
              <a:spcAft>
                <a:spcPts val="600"/>
              </a:spcAft>
              <a:buFont typeface="Arial" panose="020B0604020202020204" pitchFamily="34" charset="0"/>
              <a:buChar char="•"/>
            </a:pPr>
            <a:r>
              <a:rPr lang="en-US" sz="1800" kern="1200" dirty="0">
                <a:latin typeface="+mn-lt"/>
                <a:ea typeface="+mn-ea"/>
                <a:cs typeface="+mn-cs"/>
              </a:rPr>
              <a:t>with digits  2, 3, and 4 are: 234, 243, 324, 342, 423, 432 </a:t>
            </a:r>
          </a:p>
          <a:p>
            <a:pPr>
              <a:lnSpc>
                <a:spcPct val="90000"/>
              </a:lnSpc>
              <a:spcAft>
                <a:spcPts val="600"/>
              </a:spcAft>
            </a:pPr>
            <a:r>
              <a:rPr lang="en-US" sz="1800" b="1" i="1" kern="1200" dirty="0">
                <a:latin typeface="+mn-lt"/>
                <a:ea typeface="+mn-ea"/>
                <a:cs typeface="+mn-cs"/>
              </a:rPr>
              <a:t>                   (6 numbers each of 3 digits)     </a:t>
            </a:r>
          </a:p>
          <a:p>
            <a:pPr>
              <a:lnSpc>
                <a:spcPct val="90000"/>
              </a:lnSpc>
              <a:spcAft>
                <a:spcPts val="600"/>
              </a:spcAft>
            </a:pPr>
            <a:endParaRPr lang="en-US" sz="1800" b="1" i="1" kern="1200" dirty="0">
              <a:latin typeface="+mn-lt"/>
              <a:ea typeface="+mn-ea"/>
              <a:cs typeface="+mn-cs"/>
            </a:endParaRPr>
          </a:p>
          <a:p>
            <a:pPr marL="285750" indent="-285750">
              <a:lnSpc>
                <a:spcPct val="90000"/>
              </a:lnSpc>
              <a:spcAft>
                <a:spcPts val="600"/>
              </a:spcAft>
              <a:buFont typeface="Arial" panose="020B0604020202020204" pitchFamily="34" charset="0"/>
              <a:buChar char="•"/>
            </a:pPr>
            <a:r>
              <a:rPr lang="en-US" sz="1800" kern="1200" dirty="0">
                <a:latin typeface="+mn-lt"/>
                <a:ea typeface="+mn-ea"/>
                <a:cs typeface="+mn-cs"/>
              </a:rPr>
              <a:t>with digits  0, 1 and 5 are: 105, 150, 501, 510 </a:t>
            </a:r>
          </a:p>
          <a:p>
            <a:pPr>
              <a:lnSpc>
                <a:spcPct val="90000"/>
              </a:lnSpc>
              <a:spcAft>
                <a:spcPts val="600"/>
              </a:spcAft>
            </a:pPr>
            <a:r>
              <a:rPr lang="en-US" sz="1800" b="1" i="1" kern="1200" dirty="0">
                <a:latin typeface="+mn-lt"/>
                <a:ea typeface="+mn-ea"/>
                <a:cs typeface="+mn-cs"/>
              </a:rPr>
              <a:t>                (only 4 numbers of 3 digits)</a:t>
            </a:r>
            <a:endParaRPr lang="en-US" sz="1800" kern="1200" dirty="0">
              <a:latin typeface="+mn-lt"/>
              <a:ea typeface="+mn-ea"/>
              <a:cs typeface="+mn-cs"/>
            </a:endParaRPr>
          </a:p>
        </p:txBody>
      </p:sp>
    </p:spTree>
    <p:extLst>
      <p:ext uri="{BB962C8B-B14F-4D97-AF65-F5344CB8AC3E}">
        <p14:creationId xmlns:p14="http://schemas.microsoft.com/office/powerpoint/2010/main" xmlns="" val="2359960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spcBef>
                <a:spcPct val="0"/>
              </a:spcBef>
            </a:pPr>
            <a:r>
              <a:rPr lang="en-US" sz="2800" kern="1200">
                <a:solidFill>
                  <a:schemeClr val="bg1"/>
                </a:solidFill>
                <a:latin typeface="+mj-lt"/>
                <a:ea typeface="+mj-ea"/>
                <a:cs typeface="+mj-cs"/>
              </a:rPr>
              <a:t>Suggested Video</a:t>
            </a:r>
          </a:p>
        </p:txBody>
      </p:sp>
      <p:pic>
        <p:nvPicPr>
          <p:cNvPr id="3" name="videoplayback (1)">
            <a:hlinkClick r:id="" action="ppaction://media"/>
            <a:extLst>
              <a:ext uri="{FF2B5EF4-FFF2-40B4-BE49-F238E27FC236}">
                <a16:creationId xmlns:a16="http://schemas.microsoft.com/office/drawing/2014/main" xmlns="" id="{503A9EA3-B446-4250-B4B3-0646E32B517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07093" y="1388303"/>
            <a:ext cx="7428803" cy="5441600"/>
          </a:xfrm>
          <a:prstGeom prst="rect">
            <a:avLst/>
          </a:prstGeom>
        </p:spPr>
      </p:pic>
    </p:spTree>
    <p:extLst>
      <p:ext uri="{BB962C8B-B14F-4D97-AF65-F5344CB8AC3E}">
        <p14:creationId xmlns:p14="http://schemas.microsoft.com/office/powerpoint/2010/main" xmlns="" val="17451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533399"/>
          </a:xfrm>
        </p:spPr>
        <p:txBody>
          <a:bodyPr/>
          <a:lstStyle/>
          <a:p>
            <a:pPr algn="l"/>
            <a:r>
              <a:rPr lang="en-US" sz="2800" b="1" dirty="0">
                <a:latin typeface="Times New Roman" pitchFamily="18" charset="0"/>
                <a:cs typeface="Times New Roman" pitchFamily="18" charset="0"/>
              </a:rPr>
              <a:t>Practice questions:</a:t>
            </a:r>
          </a:p>
        </p:txBody>
      </p:sp>
      <p:sp>
        <p:nvSpPr>
          <p:cNvPr id="3" name="Text Placeholder 2"/>
          <p:cNvSpPr>
            <a:spLocks noGrp="1"/>
          </p:cNvSpPr>
          <p:nvPr>
            <p:ph type="body" idx="1"/>
          </p:nvPr>
        </p:nvSpPr>
        <p:spPr/>
        <p:txBody>
          <a:bodyPr/>
          <a:lstStyle/>
          <a:p>
            <a:endParaRPr lang="en-US" dirty="0"/>
          </a:p>
        </p:txBody>
      </p:sp>
      <p:pic>
        <p:nvPicPr>
          <p:cNvPr id="5122" name="Picture 2" descr="C:\Users\jaimatadi\Desktop\New Doc 2020-03-21 22.54.21.jpg"/>
          <p:cNvPicPr>
            <a:picLocks noChangeAspect="1" noChangeArrowheads="1"/>
          </p:cNvPicPr>
          <p:nvPr/>
        </p:nvPicPr>
        <p:blipFill>
          <a:blip r:embed="rId2">
            <a:extLst>
              <a:ext uri="{BEBA8EAE-BF5A-486C-A8C5-ECC9F3942E4B}">
                <a14:imgProps xmlns:a14="http://schemas.microsoft.com/office/drawing/2010/main" xmlns="">
                  <a14:imgLayer r:embed="rId3">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228600" y="533400"/>
            <a:ext cx="8686800" cy="617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339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itting, black, white, food&#10;&#10;Description automatically generated">
            <a:extLst>
              <a:ext uri="{FF2B5EF4-FFF2-40B4-BE49-F238E27FC236}">
                <a16:creationId xmlns:a16="http://schemas.microsoft.com/office/drawing/2014/main" xmlns="" id="{110FBA15-DE87-DB47-8825-E171D263AEAF}"/>
              </a:ext>
            </a:extLst>
          </p:cNvPr>
          <p:cNvPicPr>
            <a:picLocks noChangeAspect="1"/>
          </p:cNvPicPr>
          <p:nvPr/>
        </p:nvPicPr>
        <p:blipFill rotWithShape="1">
          <a:blip r:embed="rId2"/>
          <a:srcRect l="4757" r="5911" b="2"/>
          <a:stretch/>
        </p:blipFill>
        <p:spPr>
          <a:xfrm>
            <a:off x="20" y="10"/>
            <a:ext cx="9143980" cy="6857990"/>
          </a:xfrm>
          <a:prstGeom prst="rect">
            <a:avLst/>
          </a:prstGeom>
        </p:spPr>
      </p:pic>
    </p:spTree>
    <p:extLst>
      <p:ext uri="{BB962C8B-B14F-4D97-AF65-F5344CB8AC3E}">
        <p14:creationId xmlns:p14="http://schemas.microsoft.com/office/powerpoint/2010/main" xmlns="" val="130361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pPr>
              <a:lnSpc>
                <a:spcPct val="90000"/>
              </a:lnSpc>
            </a:pPr>
            <a:r>
              <a:rPr lang="en-US">
                <a:solidFill>
                  <a:srgbClr val="FFFFFF"/>
                </a:solidFill>
              </a:rPr>
              <a:t>                       Sub-Topic</a:t>
            </a:r>
            <a:br>
              <a:rPr lang="en-US">
                <a:solidFill>
                  <a:srgbClr val="FFFFFF"/>
                </a:solidFill>
              </a:rPr>
            </a:br>
            <a:r>
              <a:rPr lang="en-US">
                <a:solidFill>
                  <a:srgbClr val="FFFFFF"/>
                </a:solidFill>
                <a:latin typeface="Times New Roman" pitchFamily="18" charset="0"/>
                <a:cs typeface="Times New Roman" pitchFamily="18" charset="0"/>
              </a:rPr>
              <a:t>In this chapter, students will learn about-       </a:t>
            </a:r>
            <a:endParaRPr lang="en-US">
              <a:solidFill>
                <a:srgbClr val="FFFFFF"/>
              </a:solidFill>
            </a:endParaRPr>
          </a:p>
        </p:txBody>
      </p:sp>
      <p:graphicFrame>
        <p:nvGraphicFramePr>
          <p:cNvPr id="5" name="Text Placeholder 2">
            <a:extLst>
              <a:ext uri="{FF2B5EF4-FFF2-40B4-BE49-F238E27FC236}">
                <a16:creationId xmlns:a16="http://schemas.microsoft.com/office/drawing/2014/main" xmlns="" id="{8FAD1C23-61DE-4B62-A111-8051C0D403DE}"/>
              </a:ext>
            </a:extLst>
          </p:cNvPr>
          <p:cNvGraphicFramePr/>
          <p:nvPr>
            <p:extLst>
              <p:ext uri="{D42A27DB-BD31-4B8C-83A1-F6EECF244321}">
                <p14:modId xmlns:p14="http://schemas.microsoft.com/office/powerpoint/2010/main" xmlns="" val="1654230305"/>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70061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r>
              <a:rPr lang="en-US" sz="3100">
                <a:solidFill>
                  <a:srgbClr val="FFFFFF"/>
                </a:solidFill>
                <a:latin typeface="Times New Roman" pitchFamily="18" charset="0"/>
                <a:cs typeface="Times New Roman" pitchFamily="18" charset="0"/>
              </a:rPr>
              <a:t>Recapitulation</a:t>
            </a:r>
            <a:endParaRPr lang="en-US" sz="3100">
              <a:solidFill>
                <a:srgbClr val="FFFFFF"/>
              </a:solidFill>
            </a:endParaRPr>
          </a:p>
        </p:txBody>
      </p:sp>
      <p:graphicFrame>
        <p:nvGraphicFramePr>
          <p:cNvPr id="26" name="Text Placeholder 2">
            <a:extLst>
              <a:ext uri="{FF2B5EF4-FFF2-40B4-BE49-F238E27FC236}">
                <a16:creationId xmlns:a16="http://schemas.microsoft.com/office/drawing/2014/main" xmlns="" id="{F4420AA2-3094-4A5A-8523-EB56573F1647}"/>
              </a:ext>
            </a:extLst>
          </p:cNvPr>
          <p:cNvGraphicFramePr/>
          <p:nvPr>
            <p:extLst>
              <p:ext uri="{D42A27DB-BD31-4B8C-83A1-F6EECF244321}">
                <p14:modId xmlns:p14="http://schemas.microsoft.com/office/powerpoint/2010/main" xmlns="" val="3706765730"/>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216415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dirty="0">
              <a:latin typeface="Times New Roman" pitchFamily="18" charset="0"/>
              <a:cs typeface="Times New Roman" pitchFamily="18" charset="0"/>
            </a:endParaRPr>
          </a:p>
        </p:txBody>
      </p:sp>
      <p:sp>
        <p:nvSpPr>
          <p:cNvPr id="3" name="Text Placeholder 2"/>
          <p:cNvSpPr>
            <a:spLocks noGrp="1"/>
          </p:cNvSpPr>
          <p:nvPr>
            <p:ph type="body" idx="1"/>
          </p:nvPr>
        </p:nvSpPr>
        <p:spPr/>
        <p:txBody>
          <a:bodyPr/>
          <a:lstStyle/>
          <a:p>
            <a:endParaRPr lang="en-US" dirty="0"/>
          </a:p>
        </p:txBody>
      </p:sp>
      <p:pic>
        <p:nvPicPr>
          <p:cNvPr id="1026" name="Picture 2" descr="C:\Users\jaimatadi\Desktop\Place+Value_Face+Valu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304800"/>
            <a:ext cx="8001000" cy="6324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509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Example:1 </a:t>
            </a:r>
            <a:r>
              <a:rPr lang="en-US" sz="2400" dirty="0">
                <a:latin typeface="Times New Roman" pitchFamily="18" charset="0"/>
                <a:cs typeface="Times New Roman" pitchFamily="18" charset="0"/>
              </a:rPr>
              <a:t>The face value and place value of 5 in 25486 is -</a:t>
            </a:r>
            <a:endParaRPr lang="en-US" dirty="0"/>
          </a:p>
        </p:txBody>
      </p:sp>
      <p:sp>
        <p:nvSpPr>
          <p:cNvPr id="3" name="Text Placeholder 2"/>
          <p:cNvSpPr>
            <a:spLocks noGrp="1"/>
          </p:cNvSpPr>
          <p:nvPr>
            <p:ph type="body" idx="1"/>
          </p:nvPr>
        </p:nvSpPr>
        <p:spPr/>
        <p:txBody>
          <a:bodyPr/>
          <a:lstStyle/>
          <a:p>
            <a:endParaRPr lang="en-US" dirty="0"/>
          </a:p>
        </p:txBody>
      </p:sp>
      <p:pic>
        <p:nvPicPr>
          <p:cNvPr id="2050" name="Picture 2" descr="C:\Users\jaimatadi\Desktop\downloa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600200"/>
            <a:ext cx="8153400" cy="4495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21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pPr>
              <a:lnSpc>
                <a:spcPct val="90000"/>
              </a:lnSpc>
            </a:pPr>
            <a:r>
              <a:rPr lang="en-US" sz="3400" b="1" u="sng" dirty="0">
                <a:solidFill>
                  <a:srgbClr val="FFFFFF"/>
                </a:solidFill>
              </a:rPr>
              <a:t>Example 2</a:t>
            </a:r>
            <a:r>
              <a:rPr lang="en-US" sz="3400" u="sng" dirty="0">
                <a:solidFill>
                  <a:srgbClr val="FFFFFF"/>
                </a:solidFill>
              </a:rPr>
              <a:t> </a:t>
            </a:r>
            <a:r>
              <a:rPr lang="en-US" sz="3400" b="1" dirty="0">
                <a:solidFill>
                  <a:srgbClr val="FFFFFF"/>
                </a:solidFill>
                <a:latin typeface="Times New Roman" pitchFamily="18" charset="0"/>
                <a:cs typeface="Times New Roman" pitchFamily="18" charset="0"/>
              </a:rPr>
              <a:t>The difference between the place value and face value of 8 in 38,46,197 is:</a:t>
            </a:r>
            <a:endParaRPr lang="en-US" sz="3400" b="1" dirty="0">
              <a:solidFill>
                <a:srgbClr val="FFFFFF"/>
              </a:solidFill>
            </a:endParaRPr>
          </a:p>
        </p:txBody>
      </p:sp>
      <p:graphicFrame>
        <p:nvGraphicFramePr>
          <p:cNvPr id="5" name="Text Placeholder 2">
            <a:extLst>
              <a:ext uri="{FF2B5EF4-FFF2-40B4-BE49-F238E27FC236}">
                <a16:creationId xmlns:a16="http://schemas.microsoft.com/office/drawing/2014/main" xmlns="" id="{089D9E4A-E613-46A5-A915-97BB7CAB06DD}"/>
              </a:ext>
            </a:extLst>
          </p:cNvPr>
          <p:cNvGraphicFramePr/>
          <p:nvPr>
            <p:extLst>
              <p:ext uri="{D42A27DB-BD31-4B8C-83A1-F6EECF244321}">
                <p14:modId xmlns:p14="http://schemas.microsoft.com/office/powerpoint/2010/main" xmlns="" val="1994532352"/>
              </p:ext>
            </p:extLst>
          </p:nvPr>
        </p:nvGraphicFramePr>
        <p:xfrm>
          <a:off x="3648829" y="470924"/>
          <a:ext cx="5418972"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95714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92163"/>
          </a:xfrm>
        </p:spPr>
        <p:txBody>
          <a:bodyPr/>
          <a:lstStyle/>
          <a:p>
            <a:r>
              <a:rPr lang="en-US" sz="3200" b="1">
                <a:latin typeface="Times New Roman" pitchFamily="18" charset="0"/>
                <a:cs typeface="Times New Roman" pitchFamily="18" charset="0"/>
              </a:rPr>
              <a:t>Hindu-Arabic(Indian) System of Numeration</a:t>
            </a:r>
            <a:endParaRPr lang="en-US" sz="3200" b="1" dirty="0">
              <a:latin typeface="Times New Roman" pitchFamily="18" charset="0"/>
              <a:cs typeface="Times New Roman" pitchFamily="18" charset="0"/>
            </a:endParaRPr>
          </a:p>
        </p:txBody>
      </p:sp>
      <p:sp>
        <p:nvSpPr>
          <p:cNvPr id="3" name="Text Placeholder 2"/>
          <p:cNvSpPr>
            <a:spLocks noGrp="1"/>
          </p:cNvSpPr>
          <p:nvPr>
            <p:ph type="body" idx="1"/>
          </p:nvPr>
        </p:nvSpPr>
        <p:spPr>
          <a:xfrm>
            <a:off x="457200" y="990600"/>
            <a:ext cx="8229600" cy="5562600"/>
          </a:xfrm>
        </p:spPr>
        <p:txBody>
          <a:bodyPr/>
          <a:lstStyle/>
          <a:p>
            <a:r>
              <a:rPr lang="en-US" sz="2400">
                <a:latin typeface="Times New Roman" pitchFamily="18" charset="0"/>
                <a:cs typeface="Times New Roman" pitchFamily="18" charset="0"/>
              </a:rPr>
              <a:t>In Indian number system, ten symbols 0, 1, 2, 3, 4, 5, 6, 7, 8, 9 are used to write numeral. Each of this number is called a digit.</a:t>
            </a:r>
          </a:p>
          <a:p>
            <a:r>
              <a:rPr lang="en-US" sz="2400">
                <a:latin typeface="Times New Roman" pitchFamily="18" charset="0"/>
                <a:cs typeface="Times New Roman" pitchFamily="18" charset="0"/>
              </a:rPr>
              <a:t>Values of the places in the Indian system of numeration are Ones, Tens, Hundreds, Thousands, Ten thousand, Lakhs, Ten Lakhs, Crores and so on.</a:t>
            </a:r>
            <a:br>
              <a:rPr lang="en-US" sz="2400">
                <a:latin typeface="Times New Roman" pitchFamily="18" charset="0"/>
                <a:cs typeface="Times New Roman" pitchFamily="18" charset="0"/>
              </a:rPr>
            </a:br>
            <a:r>
              <a:rPr lang="en-US" sz="2400">
                <a:latin typeface="Times New Roman" pitchFamily="18" charset="0"/>
                <a:cs typeface="Times New Roman" pitchFamily="18" charset="0"/>
              </a:rPr>
              <a:t>The following place value chart can be used to identify the digit in any place in the Indian system.</a:t>
            </a:r>
          </a:p>
          <a:p>
            <a:endParaRPr lang="en-US" sz="2400">
              <a:latin typeface="Times New Roman" pitchFamily="18" charset="0"/>
              <a:cs typeface="Times New Roman" pitchFamily="18" charset="0"/>
            </a:endParaRPr>
          </a:p>
          <a:p>
            <a:endParaRPr lang="en-US" sz="2400">
              <a:latin typeface="Times New Roman" pitchFamily="18" charset="0"/>
              <a:cs typeface="Times New Roman" pitchFamily="18" charset="0"/>
            </a:endParaRPr>
          </a:p>
          <a:p>
            <a:endParaRPr lang="en-US" sz="2400">
              <a:latin typeface="Times New Roman" pitchFamily="18" charset="0"/>
              <a:cs typeface="Times New Roman" pitchFamily="18" charset="0"/>
            </a:endParaRPr>
          </a:p>
          <a:p>
            <a:endParaRPr lang="en-US" sz="2400">
              <a:latin typeface="Times New Roman" pitchFamily="18" charset="0"/>
              <a:cs typeface="Times New Roman" pitchFamily="18" charset="0"/>
            </a:endParaRPr>
          </a:p>
          <a:p>
            <a:endParaRPr lang="en-US" sz="240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3074" name="Picture 2" descr="C:\Users\jaimatadi\Desktop\Capture.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267200"/>
            <a:ext cx="9144000" cy="220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537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7271" y="1012004"/>
            <a:ext cx="2562119" cy="4795408"/>
          </a:xfrm>
        </p:spPr>
        <p:txBody>
          <a:bodyPr>
            <a:normAutofit/>
          </a:bodyPr>
          <a:lstStyle/>
          <a:p>
            <a:r>
              <a:rPr lang="en-US" sz="2800" b="1">
                <a:solidFill>
                  <a:srgbClr val="FFFFFF"/>
                </a:solidFill>
                <a:latin typeface="Times New Roman" pitchFamily="18" charset="0"/>
                <a:cs typeface="Times New Roman" pitchFamily="18" charset="0"/>
              </a:rPr>
              <a:t>Hindu-Arabic(Indian) System of Numeration</a:t>
            </a:r>
            <a:endParaRPr lang="en-US" sz="2800">
              <a:solidFill>
                <a:srgbClr val="FFFFFF"/>
              </a:solidFill>
            </a:endParaRPr>
          </a:p>
        </p:txBody>
      </p:sp>
      <p:graphicFrame>
        <p:nvGraphicFramePr>
          <p:cNvPr id="5" name="Text Placeholder 2">
            <a:extLst>
              <a:ext uri="{FF2B5EF4-FFF2-40B4-BE49-F238E27FC236}">
                <a16:creationId xmlns:a16="http://schemas.microsoft.com/office/drawing/2014/main" xmlns="" id="{1F69EA02-2858-4707-BE2C-8F0C069231F9}"/>
              </a:ext>
            </a:extLst>
          </p:cNvPr>
          <p:cNvGraphicFramePr/>
          <p:nvPr>
            <p:extLst>
              <p:ext uri="{D42A27DB-BD31-4B8C-83A1-F6EECF244321}">
                <p14:modId xmlns:p14="http://schemas.microsoft.com/office/powerpoint/2010/main" xmlns="" val="1437096022"/>
              </p:ext>
            </p:extLst>
          </p:nvPr>
        </p:nvGraphicFramePr>
        <p:xfrm>
          <a:off x="3895725" y="228600"/>
          <a:ext cx="4885203" cy="612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26107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63563"/>
          </a:xfrm>
        </p:spPr>
        <p:txBody>
          <a:bodyPr/>
          <a:lstStyle/>
          <a:p>
            <a:r>
              <a:rPr lang="en-US" sz="3200" b="1" dirty="0">
                <a:latin typeface="Times New Roman" pitchFamily="18" charset="0"/>
                <a:cs typeface="Times New Roman" pitchFamily="18" charset="0"/>
              </a:rPr>
              <a:t>International System of Numeration</a:t>
            </a:r>
          </a:p>
        </p:txBody>
      </p:sp>
      <p:sp>
        <p:nvSpPr>
          <p:cNvPr id="3" name="Text Placeholder 2"/>
          <p:cNvSpPr>
            <a:spLocks noGrp="1"/>
          </p:cNvSpPr>
          <p:nvPr>
            <p:ph type="body" idx="1"/>
          </p:nvPr>
        </p:nvSpPr>
        <p:spPr>
          <a:xfrm>
            <a:off x="457200" y="685800"/>
            <a:ext cx="8229600" cy="6019800"/>
          </a:xfrm>
        </p:spPr>
        <p:txBody>
          <a:bodyPr/>
          <a:lstStyle/>
          <a:p>
            <a:r>
              <a:rPr lang="en-US" sz="2400" dirty="0">
                <a:latin typeface="Times New Roman" pitchFamily="18" charset="0"/>
                <a:cs typeface="Times New Roman" pitchFamily="18" charset="0"/>
              </a:rPr>
              <a:t>As per International numeration system, the first comma is placed after the hundreds place. Commas are then placed after every three digits.</a:t>
            </a:r>
          </a:p>
          <a:p>
            <a:r>
              <a:rPr lang="en-US" sz="2400" dirty="0">
                <a:latin typeface="Times New Roman" pitchFamily="18" charset="0"/>
                <a:cs typeface="Times New Roman" pitchFamily="18" charset="0"/>
              </a:rPr>
              <a:t>Values of the places in the International system of numeration are Ones, Tens, Hundreds, Thousands, Ten Thousands, Hundred Thousands, Millions, Ten millions and so on.</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1 million = 1000 thousand,</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1 billion = 1000 millions.</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4098" name="Picture 2" descr="C:\Users\jaimatadi\Desktop\Capture 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358152"/>
            <a:ext cx="9144000" cy="220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0442197"/>
      </p:ext>
    </p:extLst>
  </p:cSld>
  <p:clrMapOvr>
    <a:masterClrMapping/>
  </p:clrMapOvr>
</p:sld>
</file>

<file path=ppt/theme/theme1.xml><?xml version="1.0" encoding="utf-8"?>
<a:theme xmlns:a="http://schemas.openxmlformats.org/drawingml/2006/main" name="Office Theme">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590</Words>
  <Application>Microsoft Office PowerPoint</Application>
  <PresentationFormat>On-screen Show (4:3)</PresentationFormat>
  <Paragraphs>107</Paragraphs>
  <Slides>16</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Office Theme</vt:lpstr>
      <vt:lpstr>NATURAL NUMBERS   AND      WHOLE NUMBERS </vt:lpstr>
      <vt:lpstr>                       Sub-Topic In this chapter, students will learn about-       </vt:lpstr>
      <vt:lpstr>Recapitulation</vt:lpstr>
      <vt:lpstr>Slide 4</vt:lpstr>
      <vt:lpstr>Example:1 The face value and place value of 5 in 25486 is -</vt:lpstr>
      <vt:lpstr>Example 2 The difference between the place value and face value of 8 in 38,46,197 is:</vt:lpstr>
      <vt:lpstr>Hindu-Arabic(Indian) System of Numeration</vt:lpstr>
      <vt:lpstr>Hindu-Arabic(Indian) System of Numeration</vt:lpstr>
      <vt:lpstr>International System of Numeration</vt:lpstr>
      <vt:lpstr>International System of Numeration</vt:lpstr>
      <vt:lpstr>Slide 11</vt:lpstr>
      <vt:lpstr>Slide 12</vt:lpstr>
      <vt:lpstr>Formation of numbers with the given digits: </vt:lpstr>
      <vt:lpstr>Suggested Video</vt:lpstr>
      <vt:lpstr>Practice questions:</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NUMBERS   AND      WHOLE NUMBERS</dc:title>
  <dc:creator>Amit Rajpal (Faculty Pathways Aravali)</dc:creator>
  <cp:lastModifiedBy>rajni bala</cp:lastModifiedBy>
  <cp:revision>5</cp:revision>
  <dcterms:created xsi:type="dcterms:W3CDTF">2020-03-22T10:24:04Z</dcterms:created>
  <dcterms:modified xsi:type="dcterms:W3CDTF">2020-04-15T05:39:10Z</dcterms:modified>
</cp:coreProperties>
</file>